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76" r:id="rId8"/>
    <p:sldId id="27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82" r:id="rId18"/>
    <p:sldId id="291" r:id="rId19"/>
    <p:sldId id="297" r:id="rId20"/>
    <p:sldId id="292" r:id="rId21"/>
    <p:sldId id="293" r:id="rId22"/>
    <p:sldId id="283" r:id="rId23"/>
    <p:sldId id="287" r:id="rId24"/>
    <p:sldId id="288" r:id="rId25"/>
    <p:sldId id="281" r:id="rId26"/>
    <p:sldId id="295" r:id="rId27"/>
    <p:sldId id="296" r:id="rId28"/>
    <p:sldId id="29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77" autoAdjust="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6CDF7-643A-4E3B-991B-E96B684E8A4B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DDB7-565F-4656-B18B-963F1783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2018-2019\&#1074;&#1080;&#1088;&#1090;&#1091;&#1072;&#1083;&#1100;&#1085;&#1072;&#1103;%20&#1101;&#1082;&#1089;&#1082;&#1091;&#1088;&#1089;&#1080;&#1103;\Fonovaya_muzyka_dlya_video-Tipo_zastavka)_detskaya,_fonovay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298penza.nubex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Fonovaya_muzyka_dlya_video-Tipo_zastavka)_detskaya,_fonova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  <p:sp>
        <p:nvSpPr>
          <p:cNvPr id="13334" name="WordArt 22"/>
          <p:cNvSpPr>
            <a:spLocks noChangeArrowheads="1" noChangeShapeType="1" noTextEdit="1"/>
          </p:cNvSpPr>
          <p:nvPr/>
        </p:nvSpPr>
        <p:spPr bwMode="auto">
          <a:xfrm>
            <a:off x="611560" y="548680"/>
            <a:ext cx="7920880" cy="2520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Муниципальное бюджетное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дошкольное образовательное учреждение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детский сад с. Грабово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ул. Западная поляна 10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path path="rect">
                  <a:fillToRect l="50000" t="50000" r="50000" b="50000"/>
                </a:path>
              </a:gradFill>
              <a:effectLst/>
              <a:latin typeface="Segoe Print"/>
            </a:endParaRPr>
          </a:p>
        </p:txBody>
      </p:sp>
      <p:pic>
        <p:nvPicPr>
          <p:cNvPr id="31752" name="Picture 8" descr="http://www.playcast.ru/uploads/2018/05/23/2528226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284984"/>
            <a:ext cx="7620000" cy="3048001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33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Уголок спортивных достижений</a:t>
            </a:r>
          </a:p>
        </p:txBody>
      </p:sp>
      <p:pic>
        <p:nvPicPr>
          <p:cNvPr id="19457" name="Picture 1" descr="D:\Загрузки\14-02-2019_11-30-19\IMG_20190214_110133.jpg"/>
          <p:cNvPicPr>
            <a:picLocks noChangeAspect="1" noChangeArrowheads="1"/>
          </p:cNvPicPr>
          <p:nvPr/>
        </p:nvPicPr>
        <p:blipFill>
          <a:blip r:embed="rId3" cstate="print"/>
          <a:srcRect t="16438" b="19178"/>
          <a:stretch>
            <a:fillRect/>
          </a:stretch>
        </p:blipFill>
        <p:spPr bwMode="auto">
          <a:xfrm>
            <a:off x="323528" y="1412776"/>
            <a:ext cx="8489796" cy="4099524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Консультационный центр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093296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з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анятия с педагогом-психологом</a:t>
            </a:r>
          </a:p>
        </p:txBody>
      </p:sp>
      <p:pic>
        <p:nvPicPr>
          <p:cNvPr id="8194" name="Picture 2" descr="C:\Users\World\Downloads\20230120_112039.jpg"/>
          <p:cNvPicPr>
            <a:picLocks noChangeAspect="1" noChangeArrowheads="1"/>
          </p:cNvPicPr>
          <p:nvPr/>
        </p:nvPicPr>
        <p:blipFill>
          <a:blip r:embed="rId3" cstate="print"/>
          <a:srcRect l="13274" r="19690"/>
          <a:stretch>
            <a:fillRect/>
          </a:stretch>
        </p:blipFill>
        <p:spPr bwMode="auto">
          <a:xfrm>
            <a:off x="1500166" y="1071546"/>
            <a:ext cx="6000824" cy="494198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5776" y="6093296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з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анятия с учителем-логопедом</a:t>
            </a:r>
          </a:p>
        </p:txBody>
      </p:sp>
      <p:pic>
        <p:nvPicPr>
          <p:cNvPr id="5" name="Рисунок 4" descr="E:\на конкурс\Ирина\IMG-b77cfc74a325732c96ecb9b15d1c64d9-V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85786" y="714356"/>
            <a:ext cx="7572428" cy="521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Медицинский блок</a:t>
            </a:r>
          </a:p>
        </p:txBody>
      </p:sp>
      <p:pic>
        <p:nvPicPr>
          <p:cNvPr id="1026" name="Picture 2" descr="C:\Users\World\Downloads\20230829_095413.jpg"/>
          <p:cNvPicPr>
            <a:picLocks noChangeAspect="1" noChangeArrowheads="1"/>
          </p:cNvPicPr>
          <p:nvPr/>
        </p:nvPicPr>
        <p:blipFill>
          <a:blip r:embed="rId3" cstate="print">
            <a:lum bright="9000"/>
          </a:blip>
          <a:srcRect l="9386" r="6142"/>
          <a:stretch>
            <a:fillRect/>
          </a:stretch>
        </p:blipFill>
        <p:spPr bwMode="auto">
          <a:xfrm rot="5400000">
            <a:off x="-166721" y="2024052"/>
            <a:ext cx="5286412" cy="3524275"/>
          </a:xfrm>
          <a:prstGeom prst="rect">
            <a:avLst/>
          </a:prstGeom>
          <a:noFill/>
        </p:spPr>
      </p:pic>
      <p:pic>
        <p:nvPicPr>
          <p:cNvPr id="1027" name="Picture 3" descr="C:\Users\World\Downloads\20230829_095300.jpg"/>
          <p:cNvPicPr>
            <a:picLocks noChangeAspect="1" noChangeArrowheads="1"/>
          </p:cNvPicPr>
          <p:nvPr/>
        </p:nvPicPr>
        <p:blipFill>
          <a:blip r:embed="rId4" cstate="print">
            <a:lum bright="7000"/>
          </a:blip>
          <a:srcRect l="13408"/>
          <a:stretch>
            <a:fillRect/>
          </a:stretch>
        </p:blipFill>
        <p:spPr bwMode="auto">
          <a:xfrm rot="5400000">
            <a:off x="4078851" y="2064761"/>
            <a:ext cx="5272577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Пищеблок</a:t>
            </a:r>
          </a:p>
        </p:txBody>
      </p:sp>
      <p:pic>
        <p:nvPicPr>
          <p:cNvPr id="1026" name="Picture 2" descr="C:\Users\Ярославчик\Desktop\Новая папка\IMG_20190215_121526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66259"/>
            <a:ext cx="8640960" cy="5415069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Дополнительное образование –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кружок «Танцевальный серпантин»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  <p:pic>
        <p:nvPicPr>
          <p:cNvPr id="7170" name="Picture 2" descr="C:\Users\World\Downloads\28-08-2023_11-32-24\SnRjFK3ODn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3952876" cy="2964657"/>
          </a:xfrm>
          <a:prstGeom prst="rect">
            <a:avLst/>
          </a:prstGeom>
          <a:noFill/>
        </p:spPr>
      </p:pic>
      <p:pic>
        <p:nvPicPr>
          <p:cNvPr id="7171" name="Picture 3" descr="C:\Users\World\Downloads\IMG-b5526134db177865a52aca0e248fc12e-V.jpg"/>
          <p:cNvPicPr>
            <a:picLocks noChangeAspect="1" noChangeArrowheads="1"/>
          </p:cNvPicPr>
          <p:nvPr/>
        </p:nvPicPr>
        <p:blipFill>
          <a:blip r:embed="rId4"/>
          <a:srcRect l="4223" r="10641" b="12162"/>
          <a:stretch>
            <a:fillRect/>
          </a:stretch>
        </p:blipFill>
        <p:spPr bwMode="auto">
          <a:xfrm>
            <a:off x="4572000" y="3214686"/>
            <a:ext cx="4154398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Дополнительное образование – </a:t>
            </a:r>
          </a:p>
          <a:p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           кружок «Детский фитнес»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  <p:pic>
        <p:nvPicPr>
          <p:cNvPr id="13314" name="Picture 2" descr="https://r1.nubex.ru/s5631-ef5/d11fad1420_fit-in~1280x800~filters:no_upscale()__f7283_a8.jpg"/>
          <p:cNvPicPr>
            <a:picLocks noChangeAspect="1" noChangeArrowheads="1"/>
          </p:cNvPicPr>
          <p:nvPr/>
        </p:nvPicPr>
        <p:blipFill>
          <a:blip r:embed="rId3"/>
          <a:srcRect l="22964" r="7810" b="118"/>
          <a:stretch>
            <a:fillRect/>
          </a:stretch>
        </p:blipFill>
        <p:spPr bwMode="auto">
          <a:xfrm>
            <a:off x="4583481" y="3214686"/>
            <a:ext cx="4137026" cy="3357586"/>
          </a:xfrm>
          <a:prstGeom prst="rect">
            <a:avLst/>
          </a:prstGeom>
          <a:noFill/>
        </p:spPr>
      </p:pic>
      <p:pic>
        <p:nvPicPr>
          <p:cNvPr id="2050" name="Picture 2" descr="C:\Users\World\Downloads\IMG-40a86bdd231712462fa6a232ab92c3f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4000527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3" name="Picture 1" descr="F:\1\Новая папка\lдетский сад 2\IMG_20190214_094138.jpg"/>
          <p:cNvPicPr>
            <a:picLocks noChangeAspect="1" noChangeArrowheads="1"/>
          </p:cNvPicPr>
          <p:nvPr/>
        </p:nvPicPr>
        <p:blipFill>
          <a:blip r:embed="rId3" cstate="print"/>
          <a:srcRect l="3556" b="3994"/>
          <a:stretch>
            <a:fillRect/>
          </a:stretch>
        </p:blipFill>
        <p:spPr bwMode="auto">
          <a:xfrm>
            <a:off x="1357290" y="1500174"/>
            <a:ext cx="6544578" cy="48861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Условия для соблюдения </a:t>
            </a:r>
          </a:p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культурно-гигиенических навыков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 l="13998" r="18878"/>
          <a:stretch>
            <a:fillRect/>
          </a:stretch>
        </p:blipFill>
        <p:spPr bwMode="auto">
          <a:xfrm flipH="1">
            <a:off x="5286380" y="857232"/>
            <a:ext cx="3071834" cy="435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 descr="F:\1\Новая папка\lдетский сад 2\IMG_20190214_095229.jpg"/>
          <p:cNvPicPr>
            <a:picLocks noChangeAspect="1" noChangeArrowheads="1"/>
          </p:cNvPicPr>
          <p:nvPr/>
        </p:nvPicPr>
        <p:blipFill>
          <a:blip r:embed="rId4" cstate="print"/>
          <a:srcRect t="11187" r="22140" b="6479"/>
          <a:stretch>
            <a:fillRect/>
          </a:stretch>
        </p:blipFill>
        <p:spPr bwMode="auto">
          <a:xfrm>
            <a:off x="500034" y="1285860"/>
            <a:ext cx="4503700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 r="7409"/>
          <a:stretch>
            <a:fillRect/>
          </a:stretch>
        </p:blipFill>
        <p:spPr bwMode="auto">
          <a:xfrm>
            <a:off x="5072066" y="1643050"/>
            <a:ext cx="3462084" cy="498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World\Downloads\28-08-2023_11-32-24\IMG-c07a366f01055604a03dcdaf93d79576-V.jpg"/>
          <p:cNvPicPr>
            <a:picLocks noChangeAspect="1" noChangeArrowheads="1"/>
          </p:cNvPicPr>
          <p:nvPr/>
        </p:nvPicPr>
        <p:blipFill>
          <a:blip r:embed="rId4"/>
          <a:srcRect r="9438"/>
          <a:stretch>
            <a:fillRect/>
          </a:stretch>
        </p:blipFill>
        <p:spPr bwMode="auto">
          <a:xfrm>
            <a:off x="285720" y="571480"/>
            <a:ext cx="4500562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World\Downloads\28-08-2023_11-32-24\IMG-276ce42ba902f629cd8c88ba1de52587-V.jpg"/>
          <p:cNvPicPr>
            <a:picLocks noChangeAspect="1" noChangeArrowheads="1"/>
          </p:cNvPicPr>
          <p:nvPr/>
        </p:nvPicPr>
        <p:blipFill>
          <a:blip r:embed="rId3"/>
          <a:srcRect r="18359"/>
          <a:stretch>
            <a:fillRect/>
          </a:stretch>
        </p:blipFill>
        <p:spPr bwMode="auto">
          <a:xfrm>
            <a:off x="285720" y="785793"/>
            <a:ext cx="8586536" cy="52587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Ярославчик\Desktop\Новая папка\IMG_20190215_094156.jpg"/>
          <p:cNvPicPr>
            <a:picLocks noChangeAspect="1" noChangeArrowheads="1"/>
          </p:cNvPicPr>
          <p:nvPr/>
        </p:nvPicPr>
        <p:blipFill>
          <a:blip r:embed="rId3" cstate="print">
            <a:lum bright="13000"/>
          </a:blip>
          <a:srcRect/>
          <a:stretch>
            <a:fillRect/>
          </a:stretch>
        </p:blipFill>
        <p:spPr bwMode="auto">
          <a:xfrm>
            <a:off x="467544" y="332656"/>
            <a:ext cx="8256917" cy="619268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071546"/>
            <a:ext cx="6894946" cy="544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Организация питания в группах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00174"/>
            <a:ext cx="7038336" cy="48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476672"/>
            <a:ext cx="8678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Предметно-пространственная </a:t>
            </a:r>
          </a:p>
          <a:p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                              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развивающая среда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5" descr="20150421_112811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323528" y="260648"/>
            <a:ext cx="3936437" cy="2952328"/>
          </a:xfrm>
          <a:prstGeom prst="rect">
            <a:avLst/>
          </a:prstGeom>
          <a:noFill/>
        </p:spPr>
      </p:pic>
      <p:pic>
        <p:nvPicPr>
          <p:cNvPr id="12" name="Picture 6" descr="20150209_124315"/>
          <p:cNvPicPr>
            <a:picLocks noChangeAspect="1" noChangeArrowheads="1"/>
          </p:cNvPicPr>
          <p:nvPr/>
        </p:nvPicPr>
        <p:blipFill>
          <a:blip r:embed="rId4" cstate="print"/>
          <a:srcRect b="1288"/>
          <a:stretch>
            <a:fillRect/>
          </a:stretch>
        </p:blipFill>
        <p:spPr bwMode="auto">
          <a:xfrm>
            <a:off x="323528" y="3501008"/>
            <a:ext cx="3987800" cy="2952328"/>
          </a:xfrm>
          <a:prstGeom prst="rect">
            <a:avLst/>
          </a:prstGeom>
          <a:noFill/>
        </p:spPr>
      </p:pic>
      <p:pic>
        <p:nvPicPr>
          <p:cNvPr id="14" name="Picture 4" descr="IMG_6782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4788024" y="3501008"/>
            <a:ext cx="4067944" cy="2983159"/>
          </a:xfrm>
          <a:prstGeom prst="rect">
            <a:avLst/>
          </a:prstGeom>
          <a:noFill/>
        </p:spPr>
      </p:pic>
      <p:pic>
        <p:nvPicPr>
          <p:cNvPr id="3074" name="Picture 2" descr="C:\Users\World\Desktop\GyBXfN2czw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85728"/>
            <a:ext cx="3905277" cy="292895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t="14769" r="3366"/>
          <a:stretch>
            <a:fillRect/>
          </a:stretch>
        </p:blipFill>
        <p:spPr bwMode="auto">
          <a:xfrm>
            <a:off x="323528" y="188640"/>
            <a:ext cx="3960440" cy="315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 descr="F:\1\Новая папка\IMG_20190212_110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211960" cy="3158970"/>
          </a:xfrm>
          <a:prstGeom prst="rect">
            <a:avLst/>
          </a:prstGeom>
          <a:noFill/>
        </p:spPr>
      </p:pic>
      <p:pic>
        <p:nvPicPr>
          <p:cNvPr id="6146" name="Picture 2" descr="F:\1\Новая папка\IMG_20190212_111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224469" cy="3168352"/>
          </a:xfrm>
          <a:prstGeom prst="rect">
            <a:avLst/>
          </a:prstGeom>
          <a:noFill/>
        </p:spPr>
      </p:pic>
      <p:pic>
        <p:nvPicPr>
          <p:cNvPr id="6147" name="Picture 3" descr="F:\1\Новая папка\IMG_20190212_1059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01008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10" descr="PICT7635"/>
          <p:cNvPicPr>
            <a:picLocks noChangeAspect="1" noChangeArrowheads="1"/>
          </p:cNvPicPr>
          <p:nvPr/>
        </p:nvPicPr>
        <p:blipFill>
          <a:blip r:embed="rId3" cstate="print"/>
          <a:srcRect l="20000" t="9677" b="5099"/>
          <a:stretch>
            <a:fillRect/>
          </a:stretch>
        </p:blipFill>
        <p:spPr bwMode="auto">
          <a:xfrm>
            <a:off x="395535" y="260647"/>
            <a:ext cx="4109995" cy="3024337"/>
          </a:xfrm>
          <a:prstGeom prst="rect">
            <a:avLst/>
          </a:prstGeom>
          <a:noFill/>
        </p:spPr>
      </p:pic>
      <p:pic>
        <p:nvPicPr>
          <p:cNvPr id="11" name="Picture 9" descr="IMG_6780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4644008" y="260648"/>
            <a:ext cx="4052087" cy="2971530"/>
          </a:xfrm>
          <a:prstGeom prst="rect">
            <a:avLst/>
          </a:prstGeom>
          <a:noFill/>
        </p:spPr>
      </p:pic>
      <p:pic>
        <p:nvPicPr>
          <p:cNvPr id="12" name="Picture 1" descr="F:\1\Новая папка\IMG_20190212_111615.jpg"/>
          <p:cNvPicPr>
            <a:picLocks noChangeAspect="1" noChangeArrowheads="1"/>
          </p:cNvPicPr>
          <p:nvPr/>
        </p:nvPicPr>
        <p:blipFill>
          <a:blip r:embed="rId5" cstate="print"/>
          <a:srcRect b="1437"/>
          <a:stretch>
            <a:fillRect/>
          </a:stretch>
        </p:blipFill>
        <p:spPr bwMode="auto">
          <a:xfrm flipH="1">
            <a:off x="4644008" y="3573016"/>
            <a:ext cx="4104456" cy="3034101"/>
          </a:xfrm>
          <a:prstGeom prst="rect">
            <a:avLst/>
          </a:prstGeom>
          <a:noFill/>
        </p:spPr>
      </p:pic>
      <p:pic>
        <p:nvPicPr>
          <p:cNvPr id="6" name="Рисунок 5" descr="C:\Users\Ярославчик\Desktop\9fdc81c82f99e28_2020.b4adb9ea24_g-middle.jpg"/>
          <p:cNvPicPr/>
          <p:nvPr/>
        </p:nvPicPr>
        <p:blipFill>
          <a:blip r:embed="rId6" cstate="print"/>
          <a:srcRect l="1029"/>
          <a:stretch>
            <a:fillRect/>
          </a:stretch>
        </p:blipFill>
        <p:spPr bwMode="auto">
          <a:xfrm>
            <a:off x="395536" y="3573016"/>
            <a:ext cx="4104456" cy="30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8" descr="DSCN2210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l="5000" t="7111" b="11111"/>
          <a:stretch>
            <a:fillRect/>
          </a:stretch>
        </p:blipFill>
        <p:spPr bwMode="auto">
          <a:xfrm>
            <a:off x="5220072" y="3501008"/>
            <a:ext cx="3527858" cy="3024336"/>
          </a:xfrm>
          <a:prstGeom prst="rect">
            <a:avLst/>
          </a:prstGeom>
          <a:noFill/>
        </p:spPr>
      </p:pic>
      <p:pic>
        <p:nvPicPr>
          <p:cNvPr id="11" name="Picture 7" descr="DSCN2133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 l="11953" t="15961"/>
          <a:stretch>
            <a:fillRect/>
          </a:stretch>
        </p:blipFill>
        <p:spPr bwMode="auto">
          <a:xfrm>
            <a:off x="467544" y="260648"/>
            <a:ext cx="4224767" cy="302433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60648"/>
            <a:ext cx="3703740" cy="300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S6306092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 t="15120" b="22411"/>
          <a:stretch>
            <a:fillRect/>
          </a:stretch>
        </p:blipFill>
        <p:spPr bwMode="auto">
          <a:xfrm>
            <a:off x="395536" y="3501008"/>
            <a:ext cx="4260395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 descr="F:\1\Новая папка\IMG_20190212_155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128459" cy="3096344"/>
          </a:xfrm>
          <a:prstGeom prst="rect">
            <a:avLst/>
          </a:prstGeom>
          <a:noFill/>
        </p:spPr>
      </p:pic>
      <p:pic>
        <p:nvPicPr>
          <p:cNvPr id="3074" name="Picture 2" descr="F:\1\Новая папка\IMG_20190212_155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128458" cy="3096344"/>
          </a:xfrm>
          <a:prstGeom prst="rect">
            <a:avLst/>
          </a:prstGeom>
          <a:noFill/>
        </p:spPr>
      </p:pic>
      <p:pic>
        <p:nvPicPr>
          <p:cNvPr id="3076" name="Picture 4" descr="F:\1\Новая папка\IMG_20190212_155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4104456" cy="3078342"/>
          </a:xfrm>
          <a:prstGeom prst="rect">
            <a:avLst/>
          </a:prstGeom>
          <a:noFill/>
        </p:spPr>
      </p:pic>
      <p:pic>
        <p:nvPicPr>
          <p:cNvPr id="1026" name="Picture 2" descr="C:\Users\Ярославчик\Desktop\Новая папка\IMG_20190215_084935.jpg"/>
          <p:cNvPicPr>
            <a:picLocks noChangeAspect="1" noChangeArrowheads="1"/>
          </p:cNvPicPr>
          <p:nvPr/>
        </p:nvPicPr>
        <p:blipFill>
          <a:blip r:embed="rId6" cstate="print"/>
          <a:srcRect l="2286" r="5135" b="2468"/>
          <a:stretch>
            <a:fillRect/>
          </a:stretch>
        </p:blipFill>
        <p:spPr bwMode="auto">
          <a:xfrm>
            <a:off x="4716016" y="260648"/>
            <a:ext cx="4104456" cy="307234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6" name="Picture 4" descr="https://www.fontanka.ru/longreads/finlandtravel/tild3965-3032-4938-b938-333732396561__paper21101.png"/>
          <p:cNvPicPr>
            <a:picLocks noChangeAspect="1" noChangeArrowheads="1"/>
          </p:cNvPicPr>
          <p:nvPr/>
        </p:nvPicPr>
        <p:blipFill>
          <a:blip r:embed="rId3" cstate="print"/>
          <a:srcRect l="4687" r="3125"/>
          <a:stretch>
            <a:fillRect/>
          </a:stretch>
        </p:blipFill>
        <p:spPr bwMode="auto">
          <a:xfrm>
            <a:off x="0" y="270791"/>
            <a:ext cx="9144000" cy="6479303"/>
          </a:xfrm>
          <a:prstGeom prst="rect">
            <a:avLst/>
          </a:prstGeom>
          <a:noFill/>
        </p:spPr>
      </p:pic>
      <p:sp>
        <p:nvSpPr>
          <p:cNvPr id="11" name="WordArt 22"/>
          <p:cNvSpPr>
            <a:spLocks noChangeArrowheads="1" noChangeShapeType="1" noTextEdit="1"/>
          </p:cNvSpPr>
          <p:nvPr/>
        </p:nvSpPr>
        <p:spPr bwMode="auto">
          <a:xfrm>
            <a:off x="2771800" y="1052736"/>
            <a:ext cx="4032448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Наши контакты: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path path="rect">
                  <a:fillToRect l="50000" t="50000" r="50000" b="50000"/>
                </a:path>
              </a:gradFill>
              <a:effectLst/>
              <a:latin typeface="Segoe Prin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042" y="2857496"/>
            <a:ext cx="697979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Segoe Print" pitchFamily="2" charset="0"/>
              </a:rPr>
              <a:t>Адрес:</a:t>
            </a:r>
            <a:r>
              <a:rPr lang="ru-RU" sz="2200" dirty="0" smtClean="0">
                <a:latin typeface="Segoe Print" pitchFamily="2" charset="0"/>
              </a:rPr>
              <a:t> Пензенская область, </a:t>
            </a:r>
          </a:p>
          <a:p>
            <a:r>
              <a:rPr lang="ru-RU" sz="2200" dirty="0" smtClean="0">
                <a:latin typeface="Segoe Print" pitchFamily="2" charset="0"/>
              </a:rPr>
              <a:t>         Бессоновский район, </a:t>
            </a:r>
          </a:p>
          <a:p>
            <a:r>
              <a:rPr lang="ru-RU" sz="2200" dirty="0" smtClean="0">
                <a:latin typeface="Segoe Print" pitchFamily="2" charset="0"/>
              </a:rPr>
              <a:t>         с. Грабово, ул. Лесная, 31а</a:t>
            </a:r>
            <a:br>
              <a:rPr lang="ru-RU" sz="2200" dirty="0" smtClean="0">
                <a:latin typeface="Segoe Print" pitchFamily="2" charset="0"/>
              </a:rPr>
            </a:br>
            <a:r>
              <a:rPr lang="ru-RU" sz="2200" b="1" dirty="0" smtClean="0">
                <a:latin typeface="Segoe Print" pitchFamily="2" charset="0"/>
              </a:rPr>
              <a:t>Телефон:</a:t>
            </a:r>
            <a:r>
              <a:rPr lang="ru-RU" sz="2200" dirty="0" smtClean="0">
                <a:latin typeface="Segoe Print" pitchFamily="2" charset="0"/>
              </a:rPr>
              <a:t> 84140-23-814</a:t>
            </a:r>
          </a:p>
          <a:p>
            <a:r>
              <a:rPr lang="ru-RU" sz="2200" b="1" dirty="0" smtClean="0">
                <a:latin typeface="Segoe Print" pitchFamily="2" charset="0"/>
              </a:rPr>
              <a:t>Сайт: </a:t>
            </a:r>
            <a:r>
              <a:rPr lang="en-US" sz="2200" dirty="0" smtClean="0">
                <a:latin typeface="Segoe Print" pitchFamily="2" charset="0"/>
                <a:hlinkClick r:id="rId4"/>
              </a:rPr>
              <a:t>https</a:t>
            </a:r>
            <a:r>
              <a:rPr lang="en-US" sz="2200" dirty="0" smtClean="0">
                <a:solidFill>
                  <a:srgbClr val="0000FF"/>
                </a:solidFill>
                <a:latin typeface="Segoe Print" pitchFamily="2" charset="0"/>
                <a:hlinkClick r:id="rId4"/>
              </a:rPr>
              <a:t>://</a:t>
            </a:r>
            <a:r>
              <a:rPr lang="en-US" sz="2200" dirty="0" smtClean="0">
                <a:latin typeface="Segoe Print" pitchFamily="2" charset="0"/>
                <a:hlinkClick r:id="rId4"/>
              </a:rPr>
              <a:t>ou298penza.nubex.ru</a:t>
            </a:r>
            <a:endParaRPr lang="ru-RU" sz="2200" dirty="0" smtClean="0">
              <a:latin typeface="Segoe Print" pitchFamily="2" charset="0"/>
            </a:endParaRPr>
          </a:p>
          <a:p>
            <a:r>
              <a:rPr lang="ru-RU" sz="2200" b="1" dirty="0" err="1" smtClean="0">
                <a:latin typeface="Segoe Print" pitchFamily="2" charset="0"/>
              </a:rPr>
              <a:t>Госпаблик</a:t>
            </a:r>
            <a:r>
              <a:rPr lang="ru-RU" sz="2200" b="1" dirty="0" smtClean="0">
                <a:latin typeface="Segoe Print" pitchFamily="2" charset="0"/>
              </a:rPr>
              <a:t>:</a:t>
            </a:r>
            <a:r>
              <a:rPr lang="ru-RU" sz="2200" dirty="0" smtClean="0">
                <a:latin typeface="Segoe Print" pitchFamily="2" charset="0"/>
              </a:rPr>
              <a:t> </a:t>
            </a:r>
            <a:r>
              <a:rPr lang="en-US" sz="2200" u="sng" dirty="0" smtClean="0">
                <a:solidFill>
                  <a:srgbClr val="0000FF"/>
                </a:solidFill>
                <a:latin typeface="Segoe Print" pitchFamily="2" charset="0"/>
              </a:rPr>
              <a:t>https://vk.com/public216294440</a:t>
            </a:r>
            <a:r>
              <a:rPr lang="en-US" sz="2200" dirty="0" smtClean="0">
                <a:latin typeface="Segoe Print" pitchFamily="2" charset="0"/>
              </a:rPr>
              <a:t> </a:t>
            </a:r>
            <a:r>
              <a:rPr lang="ru-RU" sz="2200" dirty="0" smtClean="0">
                <a:latin typeface="Segoe Print" pitchFamily="2" charset="0"/>
              </a:rPr>
              <a:t/>
            </a:r>
            <a:br>
              <a:rPr lang="ru-RU" sz="2200" dirty="0" smtClean="0">
                <a:latin typeface="Segoe Print" pitchFamily="2" charset="0"/>
              </a:rPr>
            </a:br>
            <a:r>
              <a:rPr lang="ru-RU" sz="2200" b="1" dirty="0" smtClean="0">
                <a:latin typeface="Segoe Print" pitchFamily="2" charset="0"/>
              </a:rPr>
              <a:t>Эл. почта:</a:t>
            </a:r>
            <a:r>
              <a:rPr lang="ru-RU" sz="2200" dirty="0" smtClean="0">
                <a:latin typeface="Segoe Print" pitchFamily="2" charset="0"/>
              </a:rPr>
              <a:t> </a:t>
            </a:r>
            <a:r>
              <a:rPr lang="ru-RU" sz="2200" u="sng" dirty="0" err="1" smtClean="0">
                <a:solidFill>
                  <a:srgbClr val="0000FF"/>
                </a:solidFill>
                <a:latin typeface="Segoe Print" pitchFamily="2" charset="0"/>
              </a:rPr>
              <a:t>dsgrabovo@yandex.ru</a:t>
            </a:r>
            <a:endParaRPr lang="ru-RU" sz="2200" u="sng" dirty="0">
              <a:solidFill>
                <a:srgbClr val="0000FF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 descr="dp_kartinka_na_saj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84784"/>
            <a:ext cx="9144000" cy="37257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D:\РАБОТА\v_dou_naucha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47641"/>
            <a:ext cx="6021288" cy="4610359"/>
          </a:xfrm>
          <a:prstGeom prst="rect">
            <a:avLst/>
          </a:prstGeom>
          <a:noFill/>
        </p:spPr>
      </p:pic>
      <p:sp>
        <p:nvSpPr>
          <p:cNvPr id="10" name="WordArt 22"/>
          <p:cNvSpPr>
            <a:spLocks noChangeArrowheads="1" noChangeShapeType="1" noTextEdit="1"/>
          </p:cNvSpPr>
          <p:nvPr/>
        </p:nvSpPr>
        <p:spPr bwMode="auto">
          <a:xfrm>
            <a:off x="899592" y="260648"/>
            <a:ext cx="7200800" cy="1944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Цель дошкольного образования –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 создание благоприятных условий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для полноценного проживания ребенком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latin typeface="Segoe Print"/>
              </a:rPr>
              <a:t>дошкольного детства</a:t>
            </a:r>
            <a:endParaRPr lang="ru-RU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path path="rect">
                  <a:fillToRect l="50000" t="50000" r="50000" b="50000"/>
                </a:path>
              </a:gradFill>
              <a:effectLst/>
              <a:latin typeface="Segoe Print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Холл 1 этажа –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информационно-выставочная площадка</a:t>
            </a:r>
          </a:p>
        </p:txBody>
      </p:sp>
      <p:pic>
        <p:nvPicPr>
          <p:cNvPr id="1027" name="Picture 3" descr="C:\Users\World\Downloads\28-08-2023_11-32-24\IMG-18f34b6f43cad77f82049ecb23a65974-V.jpg"/>
          <p:cNvPicPr>
            <a:picLocks noChangeAspect="1" noChangeArrowheads="1"/>
          </p:cNvPicPr>
          <p:nvPr/>
        </p:nvPicPr>
        <p:blipFill>
          <a:blip r:embed="rId3"/>
          <a:srcRect l="5000" r="13438"/>
          <a:stretch>
            <a:fillRect/>
          </a:stretch>
        </p:blipFill>
        <p:spPr bwMode="auto">
          <a:xfrm>
            <a:off x="857224" y="1428736"/>
            <a:ext cx="7429552" cy="512381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Холл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1 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этажа – </a:t>
            </a:r>
          </a:p>
          <a:p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    </a:t>
            </a:r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выставка творческих работ детей</a:t>
            </a:r>
          </a:p>
        </p:txBody>
      </p:sp>
      <p:pic>
        <p:nvPicPr>
          <p:cNvPr id="24577" name="Picture 1" descr="D:\Загрузки\14-02-2019_10-36-48\IMG_20190214_103021.jpg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 r="6522"/>
          <a:stretch>
            <a:fillRect/>
          </a:stretch>
        </p:blipFill>
        <p:spPr bwMode="auto">
          <a:xfrm>
            <a:off x="1403648" y="1484784"/>
            <a:ext cx="6192688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Арт-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Segoe Print"/>
              </a:rPr>
              <a:t>холл с зоной подвижных игр</a:t>
            </a:r>
            <a:endParaRPr lang="ru-RU" sz="2800" b="1" kern="10" spc="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Segoe Print"/>
            </a:endParaRPr>
          </a:p>
        </p:txBody>
      </p:sp>
      <p:pic>
        <p:nvPicPr>
          <p:cNvPr id="27649" name="Picture 1" descr="D:\Загрузки\IMG-bfc983e221132d0ec6a1f7e0954bdd36-V.jpg"/>
          <p:cNvPicPr>
            <a:picLocks noChangeAspect="1" noChangeArrowheads="1"/>
          </p:cNvPicPr>
          <p:nvPr/>
        </p:nvPicPr>
        <p:blipFill>
          <a:blip r:embed="rId3" cstate="print"/>
          <a:srcRect l="14077" r="17413" b="13140"/>
          <a:stretch>
            <a:fillRect/>
          </a:stretch>
        </p:blipFill>
        <p:spPr bwMode="auto">
          <a:xfrm>
            <a:off x="4355976" y="1484784"/>
            <a:ext cx="4490538" cy="4221088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3783858" cy="42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Segoe Print"/>
              </a:rPr>
              <a:t>Музыкально – спортивный зал</a:t>
            </a:r>
          </a:p>
        </p:txBody>
      </p:sp>
      <p:pic>
        <p:nvPicPr>
          <p:cNvPr id="2051" name="Picture 3" descr="C:\Users\World\Downloads\28-08-2023_11-32-24\TV2ofZlM5jI.jpg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 t="17391" b="4348"/>
          <a:stretch>
            <a:fillRect/>
          </a:stretch>
        </p:blipFill>
        <p:spPr bwMode="auto">
          <a:xfrm>
            <a:off x="4958294" y="1268777"/>
            <a:ext cx="3923799" cy="2303099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t="3057"/>
          <a:stretch>
            <a:fillRect/>
          </a:stretch>
        </p:blipFill>
        <p:spPr bwMode="auto">
          <a:xfrm>
            <a:off x="357158" y="1285860"/>
            <a:ext cx="4214842" cy="226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lum bright="19000"/>
          </a:blip>
          <a:srcRect l="14140" r="18359"/>
          <a:stretch>
            <a:fillRect/>
          </a:stretch>
        </p:blipFill>
        <p:spPr bwMode="auto">
          <a:xfrm>
            <a:off x="357158" y="3714752"/>
            <a:ext cx="4000528" cy="296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C:\Users\World\Downloads\Западная\IMG-16e543980754b0d310309962893e1996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714752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36760/146d8821-7b81-45dc-8dee-d9901038f88a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9" name="Picture 5" descr="https://ou298penza.nubex.ru/_data/files.thumb/7/9/79d6624c265d497_2570.9fe64b1145_g-middle.jpg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4860032" y="332656"/>
            <a:ext cx="4080263" cy="3024336"/>
          </a:xfrm>
          <a:prstGeom prst="rect">
            <a:avLst/>
          </a:prstGeom>
          <a:noFill/>
        </p:spPr>
      </p:pic>
      <p:pic>
        <p:nvPicPr>
          <p:cNvPr id="7" name="Picture 2" descr="C:\Users\World\Downloads\28-08-2023_11-32-24\IMG-6405f830ed17e59d1f1aaec3ae2a425c-V.jpg"/>
          <p:cNvPicPr>
            <a:picLocks noChangeAspect="1" noChangeArrowheads="1"/>
          </p:cNvPicPr>
          <p:nvPr/>
        </p:nvPicPr>
        <p:blipFill>
          <a:blip r:embed="rId4" cstate="print">
            <a:lum bright="19000"/>
          </a:blip>
          <a:srcRect/>
          <a:stretch>
            <a:fillRect/>
          </a:stretch>
        </p:blipFill>
        <p:spPr bwMode="auto">
          <a:xfrm>
            <a:off x="285720" y="357166"/>
            <a:ext cx="4000528" cy="300039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3944926" cy="295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World\Downloads\Западная\IMG-c26969b7bdc4b8abd4970003b7e00e65-V.jpg"/>
          <p:cNvPicPr>
            <a:picLocks noChangeAspect="1" noChangeArrowheads="1"/>
          </p:cNvPicPr>
          <p:nvPr/>
        </p:nvPicPr>
        <p:blipFill>
          <a:blip r:embed="rId6">
            <a:lum bright="13000"/>
          </a:blip>
          <a:srcRect l="7235" r="10289"/>
          <a:stretch>
            <a:fillRect/>
          </a:stretch>
        </p:blipFill>
        <p:spPr bwMode="auto">
          <a:xfrm>
            <a:off x="285720" y="4071942"/>
            <a:ext cx="4058902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104</Words>
  <Application>Microsoft Office PowerPoint</Application>
  <PresentationFormat>Экран (4:3)</PresentationFormat>
  <Paragraphs>35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Ярославчик</dc:creator>
  <cp:lastModifiedBy>Татьяна</cp:lastModifiedBy>
  <cp:revision>171</cp:revision>
  <dcterms:created xsi:type="dcterms:W3CDTF">2019-02-11T07:45:40Z</dcterms:created>
  <dcterms:modified xsi:type="dcterms:W3CDTF">2024-05-11T16:38:48Z</dcterms:modified>
</cp:coreProperties>
</file>