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76" r:id="rId7"/>
    <p:sldId id="265" r:id="rId8"/>
    <p:sldId id="277" r:id="rId9"/>
    <p:sldId id="262" r:id="rId10"/>
    <p:sldId id="263" r:id="rId11"/>
    <p:sldId id="275" r:id="rId12"/>
    <p:sldId id="266" r:id="rId13"/>
    <p:sldId id="285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97" r:id="rId22"/>
    <p:sldId id="282" r:id="rId23"/>
    <p:sldId id="291" r:id="rId24"/>
    <p:sldId id="292" r:id="rId25"/>
    <p:sldId id="293" r:id="rId26"/>
    <p:sldId id="281" r:id="rId27"/>
    <p:sldId id="299" r:id="rId28"/>
    <p:sldId id="283" r:id="rId29"/>
    <p:sldId id="287" r:id="rId30"/>
    <p:sldId id="288" r:id="rId31"/>
    <p:sldId id="295" r:id="rId32"/>
    <p:sldId id="296" r:id="rId33"/>
    <p:sldId id="294" r:id="rId34"/>
    <p:sldId id="300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714" autoAdjust="0"/>
  </p:normalViewPr>
  <p:slideViewPr>
    <p:cSldViewPr>
      <p:cViewPr>
        <p:scale>
          <a:sx n="60" d="100"/>
          <a:sy n="60" d="100"/>
        </p:scale>
        <p:origin x="-165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2018-2019\&#1074;&#1080;&#1088;&#1090;&#1091;&#1072;&#1083;&#1100;&#1085;&#1072;&#1103;%20&#1101;&#1082;&#1089;&#1082;&#1091;&#1088;&#1089;&#1080;&#1103;\Fonovaya_muzyka_dlya_video-Tipo_zastavka)_detskaya,_fonovaya.mp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Fonovaya_muzyka_dlya_video-Tipo_zastavka)_detskaya,_fonova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  <p:pic>
        <p:nvPicPr>
          <p:cNvPr id="13319" name="Picture 7" descr="5664796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2925198"/>
            <a:ext cx="5243736" cy="393280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3334" name="WordArt 22"/>
          <p:cNvSpPr>
            <a:spLocks noChangeArrowheads="1" noChangeShapeType="1" noTextEdit="1"/>
          </p:cNvSpPr>
          <p:nvPr/>
        </p:nvSpPr>
        <p:spPr bwMode="auto">
          <a:xfrm>
            <a:off x="611560" y="548680"/>
            <a:ext cx="7920880" cy="2520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Муниципальное бюджетное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дошкольное образовательное учреждение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детский сад с. Грабово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ул. Лесная 31а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path path="rect">
                  <a:fillToRect l="50000" t="50000" r="50000" b="50000"/>
                </a:path>
              </a:gradFill>
              <a:effectLst/>
              <a:latin typeface="Segoe Prin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33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404664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мини кинотеатр</a:t>
            </a:r>
          </a:p>
        </p:txBody>
      </p:sp>
      <p:pic>
        <p:nvPicPr>
          <p:cNvPr id="24578" name="Picture 2" descr="F:\IMG_20181213_094301_BURS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7416824" cy="556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Музыкально – спортивный зал</a:t>
            </a:r>
          </a:p>
        </p:txBody>
      </p:sp>
      <p:pic>
        <p:nvPicPr>
          <p:cNvPr id="1026" name="Picture 2" descr="J:\КОНКУРС Лучшие детские сады России 2024\c5e520c438_fit-in~1280x800~filters_no_upscale()__f7604_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714752"/>
            <a:ext cx="399087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EH4mrQHlm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643314"/>
            <a:ext cx="385765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\Мои документы\Downloads\0bdac83ae7_fit-in-1280x800-filters-no_upscale()__f8162_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142984"/>
            <a:ext cx="3643338" cy="246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Admin\Рабочий стол\cbe97f32c0_fit-in-1280x800-filters-no_upscale()__f8106_52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1071546"/>
            <a:ext cx="37862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bTVKgfFCq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643314"/>
            <a:ext cx="407196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Admin\Мои документы\Downloads\d9145ea1bf_fit-in-1280x800-filters-no_upscale()__f8075_2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643314"/>
            <a:ext cx="3857652" cy="2820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Admin\Мои документы\Downloads\047e520780_fit-in-1280x800-filters-no_upscale()__f7637_e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00042"/>
            <a:ext cx="371593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Admin\Мои документы\Downloads\a4622656e3_fit-in-1280x800-filters-no_upscale()__f7641_0a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500042"/>
            <a:ext cx="3786214" cy="280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C:\Users\Ярославчик\Desktop\детский сад\IMG_20190211_131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8100392" cy="607529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Уголок спортивных достижений</a:t>
            </a:r>
          </a:p>
        </p:txBody>
      </p:sp>
      <p:pic>
        <p:nvPicPr>
          <p:cNvPr id="21506" name="Picture 2" descr="C:\Users\Ярославчик\Desktop\детский сад\IMG_20190211_131453.jpg"/>
          <p:cNvPicPr>
            <a:picLocks noChangeAspect="1" noChangeArrowheads="1"/>
          </p:cNvPicPr>
          <p:nvPr/>
        </p:nvPicPr>
        <p:blipFill>
          <a:blip r:embed="rId3" cstate="print"/>
          <a:srcRect b="13150"/>
          <a:stretch>
            <a:fillRect/>
          </a:stretch>
        </p:blipFill>
        <p:spPr bwMode="auto">
          <a:xfrm>
            <a:off x="539552" y="980728"/>
            <a:ext cx="7992888" cy="520637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Консультационный центр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093296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з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анятия с педагогом-психологом</a:t>
            </a:r>
          </a:p>
        </p:txBody>
      </p:sp>
      <p:pic>
        <p:nvPicPr>
          <p:cNvPr id="9" name="Рисунок 8" descr="C:\Users\ДС\Desktop\20231207_103704.jpg"/>
          <p:cNvPicPr/>
          <p:nvPr/>
        </p:nvPicPr>
        <p:blipFill>
          <a:blip r:embed="rId3" cstate="print"/>
          <a:srcRect r="16574"/>
          <a:stretch>
            <a:fillRect/>
          </a:stretch>
        </p:blipFill>
        <p:spPr bwMode="auto">
          <a:xfrm>
            <a:off x="3714744" y="2571744"/>
            <a:ext cx="5150826" cy="343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World\Downloads\27-11-2023_09-10-18\20231107_103907.jpg"/>
          <p:cNvPicPr/>
          <p:nvPr/>
        </p:nvPicPr>
        <p:blipFill>
          <a:blip r:embed="rId4" cstate="print">
            <a:lum bright="11000"/>
          </a:blip>
          <a:srcRect t="7832" r="24847" b="12793"/>
          <a:stretch>
            <a:fillRect/>
          </a:stretch>
        </p:blipFill>
        <p:spPr bwMode="auto">
          <a:xfrm>
            <a:off x="357158" y="1071546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093296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з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анятия с учителем-логопедом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405" r="19287"/>
          <a:stretch>
            <a:fillRect/>
          </a:stretch>
        </p:blipFill>
        <p:spPr bwMode="auto">
          <a:xfrm>
            <a:off x="2285984" y="214290"/>
            <a:ext cx="3917703" cy="28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14686"/>
            <a:ext cx="422268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214686"/>
            <a:ext cx="3789941" cy="27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240508_080432_7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071546"/>
            <a:ext cx="4167721" cy="3125791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Медицинский блок</a:t>
            </a:r>
          </a:p>
        </p:txBody>
      </p:sp>
      <p:pic>
        <p:nvPicPr>
          <p:cNvPr id="10" name="Рисунок 9" descr="IMG_20240508_080452_0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000372"/>
            <a:ext cx="5000628" cy="375047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Пищеблок</a:t>
            </a:r>
          </a:p>
        </p:txBody>
      </p:sp>
      <p:pic>
        <p:nvPicPr>
          <p:cNvPr id="3074" name="Picture 2" descr="C:\Users\Ярославчик\Desktop\IMG-20190212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357562"/>
            <a:ext cx="4973335" cy="3000396"/>
          </a:xfrm>
          <a:prstGeom prst="rect">
            <a:avLst/>
          </a:prstGeom>
          <a:noFill/>
        </p:spPr>
      </p:pic>
      <p:pic>
        <p:nvPicPr>
          <p:cNvPr id="1026" name="Picture 2" descr="D:\Загрузки\20230919_135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14422"/>
            <a:ext cx="4714876" cy="26552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Дополнительное образование – </a:t>
            </a:r>
          </a:p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     кружок «Танцевальный серпантин»</a:t>
            </a:r>
            <a:endParaRPr lang="ru-RU" sz="2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Segoe Print"/>
            </a:endParaRPr>
          </a:p>
        </p:txBody>
      </p:sp>
      <p:pic>
        <p:nvPicPr>
          <p:cNvPr id="10" name="Рисунок 9" descr="4KVH5UOVdP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85926"/>
            <a:ext cx="419142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4dEC1MjilQ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500438"/>
            <a:ext cx="4538698" cy="318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_20240427_094651_5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642918"/>
            <a:ext cx="8157922" cy="57150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Дополнительное образование – </a:t>
            </a:r>
          </a:p>
          <a:p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                кружок «Детский фитнес»</a:t>
            </a:r>
            <a:endParaRPr lang="ru-RU" sz="2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Segoe Print"/>
            </a:endParaRPr>
          </a:p>
        </p:txBody>
      </p:sp>
      <p:pic>
        <p:nvPicPr>
          <p:cNvPr id="8" name="Рисунок 7" descr="VLtLuUuEPQ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421567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Admin\Мои документы\Downloads\ae8d530d7b_fit-in-1280x800-filters-no_upscale()__f7670_7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29066"/>
            <a:ext cx="4143404" cy="2772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Дополнительное образование – </a:t>
            </a:r>
          </a:p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    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        кружок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«Робототехника»</a:t>
            </a:r>
            <a:endParaRPr lang="ru-RU" sz="2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Segoe Print"/>
            </a:endParaRPr>
          </a:p>
        </p:txBody>
      </p:sp>
      <p:pic>
        <p:nvPicPr>
          <p:cNvPr id="3074" name="Picture 2" descr="J:\КОНКУРС Лучшие детские сады России 2024\eE2PibAt6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018100"/>
            <a:ext cx="6143668" cy="460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Ярославчик\Desktop\фото дс\IMG_20190212_083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IMG_20240424_103938_1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29322" y="4286256"/>
            <a:ext cx="3071802" cy="2387998"/>
          </a:xfrm>
        </p:spPr>
      </p:pic>
      <p:pic>
        <p:nvPicPr>
          <p:cNvPr id="11" name="Picture 3" descr="C:\Users\Ярославчик\Desktop\детский сад\IMG_20190211_095550.jpg"/>
          <p:cNvPicPr>
            <a:picLocks noChangeAspect="1" noChangeArrowheads="1"/>
          </p:cNvPicPr>
          <p:nvPr/>
        </p:nvPicPr>
        <p:blipFill>
          <a:blip r:embed="rId4" cstate="print"/>
          <a:srcRect l="24388" r="19988"/>
          <a:stretch>
            <a:fillRect/>
          </a:stretch>
        </p:blipFill>
        <p:spPr bwMode="auto">
          <a:xfrm>
            <a:off x="6444208" y="188640"/>
            <a:ext cx="2509980" cy="3384376"/>
          </a:xfrm>
          <a:prstGeom prst="rect">
            <a:avLst/>
          </a:prstGeom>
          <a:noFill/>
        </p:spPr>
      </p:pic>
      <p:pic>
        <p:nvPicPr>
          <p:cNvPr id="5122" name="Picture 2" descr="C:\Users\Ярославчик\Desktop\IMG_20190212_085400.jpg"/>
          <p:cNvPicPr>
            <a:picLocks noChangeAspect="1" noChangeArrowheads="1"/>
          </p:cNvPicPr>
          <p:nvPr/>
        </p:nvPicPr>
        <p:blipFill>
          <a:blip r:embed="rId5" cstate="print"/>
          <a:srcRect l="6667" t="18333"/>
          <a:stretch>
            <a:fillRect/>
          </a:stretch>
        </p:blipFill>
        <p:spPr bwMode="auto">
          <a:xfrm>
            <a:off x="3059832" y="1916832"/>
            <a:ext cx="3024336" cy="3528392"/>
          </a:xfrm>
          <a:prstGeom prst="rect">
            <a:avLst/>
          </a:prstGeom>
          <a:noFill/>
        </p:spPr>
      </p:pic>
      <p:pic>
        <p:nvPicPr>
          <p:cNvPr id="7170" name="Picture 2" descr="C:\Users\Ярославчик\Desktop\детский сад\IMG_20190211_103008.jpg"/>
          <p:cNvPicPr>
            <a:picLocks noChangeAspect="1" noChangeArrowheads="1"/>
          </p:cNvPicPr>
          <p:nvPr/>
        </p:nvPicPr>
        <p:blipFill>
          <a:blip r:embed="rId6" cstate="print"/>
          <a:srcRect r="5249"/>
          <a:stretch>
            <a:fillRect/>
          </a:stretch>
        </p:blipFill>
        <p:spPr bwMode="auto">
          <a:xfrm>
            <a:off x="179512" y="188640"/>
            <a:ext cx="3456384" cy="2735898"/>
          </a:xfrm>
          <a:prstGeom prst="rect">
            <a:avLst/>
          </a:prstGeom>
          <a:noFill/>
        </p:spPr>
      </p:pic>
      <p:pic>
        <p:nvPicPr>
          <p:cNvPr id="10" name="Picture 2" descr="C:\Users\Ярославчик\Desktop\детский сад\IMG_20190211_0953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212976"/>
            <a:ext cx="2574287" cy="34323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280920" cy="6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IMG_20190212_114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650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Содержимое 8" descr="IMG_20240424_075511_1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607455" y="678637"/>
            <a:ext cx="3143272" cy="2357454"/>
          </a:xfrm>
        </p:spPr>
      </p:pic>
      <p:pic>
        <p:nvPicPr>
          <p:cNvPr id="3074" name="Picture 2" descr="D:\Загрузки\11-02-2019_16-42-28\IMG_20190211_093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876"/>
            <a:ext cx="3960440" cy="2970330"/>
          </a:xfrm>
          <a:prstGeom prst="rect">
            <a:avLst/>
          </a:prstGeom>
          <a:noFill/>
        </p:spPr>
      </p:pic>
      <p:pic>
        <p:nvPicPr>
          <p:cNvPr id="3077" name="Picture 5" descr="C:\Users\Ярославчик\Desktop\детский сад\IMG_20190211_094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3936438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433016" y="12072998"/>
            <a:ext cx="25931994" cy="286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IMG_20240507_084120_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574" y="214290"/>
            <a:ext cx="349879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40507_084415_7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7" y="357166"/>
            <a:ext cx="353904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240507_084704_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3108" y="3286124"/>
            <a:ext cx="4286280" cy="321471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Содержимое 5" descr="IMG_20240424_080424_8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500042"/>
            <a:ext cx="7858180" cy="5929354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Содержимое 8" descr="IMG_20240424_075731_1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714752"/>
            <a:ext cx="3786214" cy="274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Ярославчик\Desktop\детский сад\IMG_20190211_100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17032"/>
            <a:ext cx="3648406" cy="285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40424_080833_5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285728"/>
            <a:ext cx="385765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Ярославчик\Desktop\детский сад\IMG_20190211_1125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285728"/>
            <a:ext cx="3936438" cy="3166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dp_kartinka_na_saj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84784"/>
            <a:ext cx="9144000" cy="37257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Ярославчик\Desktop\детский сад\IMG_20190211_102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3600401" cy="2700301"/>
          </a:xfrm>
          <a:prstGeom prst="rect">
            <a:avLst/>
          </a:prstGeom>
          <a:noFill/>
        </p:spPr>
      </p:pic>
      <p:pic>
        <p:nvPicPr>
          <p:cNvPr id="9220" name="Picture 4" descr="C:\Users\Ярославчик\Desktop\детский сад\IMG_20190211_102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4664"/>
            <a:ext cx="3552395" cy="2664296"/>
          </a:xfrm>
          <a:prstGeom prst="rect">
            <a:avLst/>
          </a:prstGeom>
          <a:noFill/>
        </p:spPr>
      </p:pic>
      <p:pic>
        <p:nvPicPr>
          <p:cNvPr id="9221" name="Picture 5" descr="C:\Users\Ярославчик\Desktop\детский сад\IMG_20190211_1028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3552395" cy="2664296"/>
          </a:xfrm>
          <a:prstGeom prst="rect">
            <a:avLst/>
          </a:prstGeom>
          <a:noFill/>
        </p:spPr>
      </p:pic>
      <p:pic>
        <p:nvPicPr>
          <p:cNvPr id="9222" name="Picture 6" descr="C:\Users\Ярославчик\Desktop\детский сад\IMG_20190211_102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573016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240424_080629_8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809599" y="3262311"/>
            <a:ext cx="323852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Ярославчик\Desktop\детский сад\IMG_20190211_112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393643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Ярославчик\Desktop\детский сад\IMG_20190211_112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76"/>
            <a:ext cx="3912435" cy="293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40424_080457_7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214290"/>
            <a:ext cx="4119623" cy="3089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J:\КОНКУРС Лучшие детские сады России 2024\28e847ed91_fit-in~1280x800~filters_no_upscale()__f7590_25.jpg"/>
          <p:cNvPicPr>
            <a:picLocks noChangeAspect="1" noChangeArrowheads="1"/>
          </p:cNvPicPr>
          <p:nvPr/>
        </p:nvPicPr>
        <p:blipFill>
          <a:blip r:embed="rId3"/>
          <a:srcRect r="6279"/>
          <a:stretch>
            <a:fillRect/>
          </a:stretch>
        </p:blipFill>
        <p:spPr bwMode="auto">
          <a:xfrm>
            <a:off x="214282" y="214290"/>
            <a:ext cx="392909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J:\КОНКУРС Лучшие детские сады России 2024\7e3a0699e0_fit-in~1280x800~filters_no_upscale()__f7589_10.jpg"/>
          <p:cNvPicPr>
            <a:picLocks noChangeAspect="1" noChangeArrowheads="1"/>
          </p:cNvPicPr>
          <p:nvPr/>
        </p:nvPicPr>
        <p:blipFill>
          <a:blip r:embed="rId4"/>
          <a:srcRect l="9571"/>
          <a:stretch>
            <a:fillRect/>
          </a:stretch>
        </p:blipFill>
        <p:spPr bwMode="auto">
          <a:xfrm>
            <a:off x="4714876" y="285728"/>
            <a:ext cx="4049553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J:\КОНКУРС Лучшие детские сады России 2024\a2cfe0004a_fit-in~1280x800~filters_no_upscale()__f7596_9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3357562"/>
            <a:ext cx="438148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4" descr="71e3620eec_fit-in~1280x800~filters_no_upscale()__f8219_48.jpg"/>
          <p:cNvPicPr>
            <a:picLocks noGrp="1" noChangeAspect="1"/>
          </p:cNvPicPr>
          <p:nvPr>
            <p:ph idx="1"/>
          </p:nvPr>
        </p:nvPicPr>
        <p:blipFill>
          <a:blip r:embed="rId3"/>
          <a:srcRect b="10389"/>
          <a:stretch>
            <a:fillRect/>
          </a:stretch>
        </p:blipFill>
        <p:spPr>
          <a:xfrm>
            <a:off x="142844" y="142852"/>
            <a:ext cx="4572032" cy="3071834"/>
          </a:xfrm>
        </p:spPr>
      </p:pic>
      <p:pic>
        <p:nvPicPr>
          <p:cNvPr id="6" name="Рисунок 5" descr="91375df267_fit-in~1280x800~filters_no_upscale()__f8217_e6.jpg"/>
          <p:cNvPicPr>
            <a:picLocks noChangeAspect="1"/>
          </p:cNvPicPr>
          <p:nvPr/>
        </p:nvPicPr>
        <p:blipFill>
          <a:blip r:embed="rId4"/>
          <a:srcRect t="7410"/>
          <a:stretch>
            <a:fillRect/>
          </a:stretch>
        </p:blipFill>
        <p:spPr>
          <a:xfrm>
            <a:off x="4214810" y="3418962"/>
            <a:ext cx="4643438" cy="322352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4" descr="IMG_20240427_094316_1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095778" cy="3071834"/>
          </a:xfrm>
        </p:spPr>
      </p:pic>
      <p:pic>
        <p:nvPicPr>
          <p:cNvPr id="6" name="Рисунок 5" descr="IMG_20240427_094348_7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14290"/>
            <a:ext cx="4095747" cy="3071810"/>
          </a:xfrm>
          <a:prstGeom prst="rect">
            <a:avLst/>
          </a:prstGeom>
        </p:spPr>
      </p:pic>
      <p:pic>
        <p:nvPicPr>
          <p:cNvPr id="7" name="Рисунок 6" descr="IMG_20240427_094422_8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00438"/>
            <a:ext cx="4071966" cy="3143272"/>
          </a:xfrm>
          <a:prstGeom prst="rect">
            <a:avLst/>
          </a:prstGeom>
        </p:spPr>
      </p:pic>
      <p:pic>
        <p:nvPicPr>
          <p:cNvPr id="8" name="Рисунок 7" descr="IMG_20240427_094835_8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571876"/>
            <a:ext cx="4071966" cy="300039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6" name="Picture 4" descr="https://www.fontanka.ru/longreads/finlandtravel/tild3965-3032-4938-b938-333732396561__paper21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0791"/>
            <a:ext cx="7848872" cy="6479303"/>
          </a:xfrm>
          <a:prstGeom prst="rect">
            <a:avLst/>
          </a:prstGeom>
          <a:noFill/>
        </p:spPr>
      </p:pic>
      <p:sp>
        <p:nvSpPr>
          <p:cNvPr id="11" name="WordArt 22"/>
          <p:cNvSpPr>
            <a:spLocks noChangeArrowheads="1" noChangeShapeType="1" noTextEdit="1"/>
          </p:cNvSpPr>
          <p:nvPr/>
        </p:nvSpPr>
        <p:spPr bwMode="auto">
          <a:xfrm>
            <a:off x="2771800" y="1052736"/>
            <a:ext cx="4032448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Наши контакты: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path path="rect">
                  <a:fillToRect l="50000" t="50000" r="50000" b="50000"/>
                </a:path>
              </a:gradFill>
              <a:effectLst/>
              <a:latin typeface="Segoe Prin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2852936"/>
            <a:ext cx="540404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Segoe Print" pitchFamily="2" charset="0"/>
              </a:rPr>
              <a:t>Адрес:</a:t>
            </a:r>
            <a:r>
              <a:rPr lang="ru-RU" sz="2200" dirty="0" smtClean="0">
                <a:latin typeface="Segoe Print" pitchFamily="2" charset="0"/>
              </a:rPr>
              <a:t> Пензенская область, </a:t>
            </a:r>
          </a:p>
          <a:p>
            <a:r>
              <a:rPr lang="ru-RU" sz="2200" dirty="0" smtClean="0">
                <a:latin typeface="Segoe Print" pitchFamily="2" charset="0"/>
              </a:rPr>
              <a:t>         Бессоновский район, </a:t>
            </a:r>
          </a:p>
          <a:p>
            <a:r>
              <a:rPr lang="ru-RU" sz="2200" dirty="0" smtClean="0">
                <a:latin typeface="Segoe Print" pitchFamily="2" charset="0"/>
              </a:rPr>
              <a:t>         с. Грабово, ул. Лесная, 31а</a:t>
            </a:r>
            <a:br>
              <a:rPr lang="ru-RU" sz="2200" dirty="0" smtClean="0">
                <a:latin typeface="Segoe Print" pitchFamily="2" charset="0"/>
              </a:rPr>
            </a:br>
            <a:r>
              <a:rPr lang="ru-RU" sz="2200" b="1" dirty="0" smtClean="0">
                <a:latin typeface="Segoe Print" pitchFamily="2" charset="0"/>
              </a:rPr>
              <a:t>Телефон:</a:t>
            </a:r>
            <a:r>
              <a:rPr lang="ru-RU" sz="2200" dirty="0" smtClean="0">
                <a:latin typeface="Segoe Print" pitchFamily="2" charset="0"/>
              </a:rPr>
              <a:t> 841-40-23-814</a:t>
            </a:r>
          </a:p>
          <a:p>
            <a:r>
              <a:rPr lang="ru-RU" sz="2200" b="1" dirty="0" smtClean="0">
                <a:latin typeface="Segoe Print" pitchFamily="2" charset="0"/>
              </a:rPr>
              <a:t>Сайт: </a:t>
            </a:r>
            <a:r>
              <a:rPr lang="en-US" sz="2200" dirty="0" smtClean="0">
                <a:latin typeface="Segoe Print" pitchFamily="2" charset="0"/>
              </a:rPr>
              <a:t>https://ou298penza.nubex.ru</a:t>
            </a:r>
            <a:r>
              <a:rPr lang="ru-RU" sz="2200" dirty="0" smtClean="0">
                <a:latin typeface="Segoe Print" pitchFamily="2" charset="0"/>
              </a:rPr>
              <a:t/>
            </a:r>
            <a:br>
              <a:rPr lang="ru-RU" sz="2200" dirty="0" smtClean="0">
                <a:latin typeface="Segoe Print" pitchFamily="2" charset="0"/>
              </a:rPr>
            </a:br>
            <a:r>
              <a:rPr lang="ru-RU" sz="2200" b="1" dirty="0" smtClean="0">
                <a:latin typeface="Segoe Print" pitchFamily="2" charset="0"/>
              </a:rPr>
              <a:t>Эл. почта:</a:t>
            </a:r>
            <a:r>
              <a:rPr lang="ru-RU" sz="2200" dirty="0" smtClean="0">
                <a:latin typeface="Segoe Print" pitchFamily="2" charset="0"/>
              </a:rPr>
              <a:t> </a:t>
            </a:r>
            <a:r>
              <a:rPr lang="ru-RU" sz="2200" dirty="0" err="1" smtClean="0">
                <a:latin typeface="Segoe Print" pitchFamily="2" charset="0"/>
              </a:rPr>
              <a:t>dsgrabovo@yandex.ru</a:t>
            </a:r>
            <a:endParaRPr lang="ru-RU" sz="2200" dirty="0">
              <a:latin typeface="Segoe Print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D:\РАБОТА\v_dou_naucha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47641"/>
            <a:ext cx="6021288" cy="4610359"/>
          </a:xfrm>
          <a:prstGeom prst="rect">
            <a:avLst/>
          </a:prstGeom>
          <a:noFill/>
        </p:spPr>
      </p:pic>
      <p:sp>
        <p:nvSpPr>
          <p:cNvPr id="10" name="WordArt 22"/>
          <p:cNvSpPr>
            <a:spLocks noChangeArrowheads="1" noChangeShapeType="1" noTextEdit="1"/>
          </p:cNvSpPr>
          <p:nvPr/>
        </p:nvSpPr>
        <p:spPr bwMode="auto">
          <a:xfrm>
            <a:off x="899592" y="260648"/>
            <a:ext cx="7200800" cy="1944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Цель дошкольного образования –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 создание благоприятных условий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для полноценного проживания ребенком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дошкольного детства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path path="rect">
                  <a:fillToRect l="50000" t="50000" r="50000" b="50000"/>
                </a:path>
              </a:gradFill>
              <a:effectLst/>
              <a:latin typeface="Segoe Print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Холл 1 этажа – </a:t>
            </a:r>
          </a:p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информационно-выставочная площадка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71612"/>
            <a:ext cx="7500990" cy="488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Содержимое 8" descr="IMG_20240424_080108_6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3" y="285729"/>
            <a:ext cx="4476779" cy="3357585"/>
          </a:xfrm>
        </p:spPr>
      </p:pic>
      <p:pic>
        <p:nvPicPr>
          <p:cNvPr id="10" name="Рисунок 9" descr="IMG_20240424_080150_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071810"/>
            <a:ext cx="4714876" cy="3536157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Экологическая зона</a:t>
            </a:r>
          </a:p>
        </p:txBody>
      </p:sp>
      <p:pic>
        <p:nvPicPr>
          <p:cNvPr id="1026" name="Picture 2" descr="C:\Users\Ярославчик\Desktop\фото дс\IMG_20190212_085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Ярославчик\Desktop\детский сад\IMG_20190211_101725.jpg"/>
          <p:cNvPicPr>
            <a:picLocks noChangeAspect="1" noChangeArrowheads="1"/>
          </p:cNvPicPr>
          <p:nvPr/>
        </p:nvPicPr>
        <p:blipFill>
          <a:blip r:embed="rId3" cstate="print"/>
          <a:srcRect l="19163" b="16959"/>
          <a:stretch>
            <a:fillRect/>
          </a:stretch>
        </p:blipFill>
        <p:spPr bwMode="auto">
          <a:xfrm>
            <a:off x="251520" y="260648"/>
            <a:ext cx="486003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Ярославчик\Desktop\детский сад\IMG_20190211_101120.jpg"/>
          <p:cNvPicPr>
            <a:picLocks noChangeAspect="1" noChangeArrowheads="1"/>
          </p:cNvPicPr>
          <p:nvPr/>
        </p:nvPicPr>
        <p:blipFill>
          <a:blip r:embed="rId4" cstate="print"/>
          <a:srcRect l="5674" t="4256" r="14885" b="10629"/>
          <a:stretch>
            <a:fillRect/>
          </a:stretch>
        </p:blipFill>
        <p:spPr bwMode="auto">
          <a:xfrm>
            <a:off x="4427984" y="3009811"/>
            <a:ext cx="4464496" cy="358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Содержимое 6" descr="IMG_20240424_080223_4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2000240"/>
            <a:ext cx="6215106" cy="4579542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Холл 2 этажа – </a:t>
            </a:r>
          </a:p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выставка творческих работ </a:t>
            </a:r>
          </a:p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                     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«Мир глазами детей»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102</Words>
  <Application>Microsoft Office PowerPoint</Application>
  <PresentationFormat>Экран (4:3)</PresentationFormat>
  <Paragraphs>33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Ярославчик</dc:creator>
  <cp:lastModifiedBy>Татьяна</cp:lastModifiedBy>
  <cp:revision>95</cp:revision>
  <dcterms:created xsi:type="dcterms:W3CDTF">2019-02-11T07:45:40Z</dcterms:created>
  <dcterms:modified xsi:type="dcterms:W3CDTF">2024-05-11T16:47:13Z</dcterms:modified>
</cp:coreProperties>
</file>