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6" r:id="rId4"/>
    <p:sldId id="263" r:id="rId5"/>
    <p:sldId id="267" r:id="rId6"/>
    <p:sldId id="262" r:id="rId7"/>
    <p:sldId id="261" r:id="rId8"/>
    <p:sldId id="268" r:id="rId9"/>
    <p:sldId id="260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31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1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0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3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60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6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9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6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3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7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0A780-865C-4E67-A7AC-C3B9C9CA4121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348B-FF80-4A32-8C1C-EDDE1B227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3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hoto674787649_45724075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k.ru/group/59788102795287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75505" y="1988840"/>
            <a:ext cx="44248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1657065"/>
            <a:ext cx="51125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Уважаемые, члены жюри и посетители электронной экспозиции!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Невозможно выставить все конкурсные работы.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Предлагаем, Вас пройти на наши странички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Госпабликов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</a:rPr>
              <a:t>Телеграм</a:t>
            </a:r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1400" b="1" u="sng" dirty="0">
                <a:solidFill>
                  <a:srgbClr val="002060"/>
                </a:solidFill>
                <a:latin typeface="Times New Roman" pitchFamily="18" charset="0"/>
              </a:rPr>
              <a:t>https://t.me/+HLxCxznX1mg0ZGRi</a:t>
            </a:r>
            <a:endParaRPr lang="ru-RU" sz="1400" b="1" u="sng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контакт: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https://vk.com/photo674787649_457240758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  Одноклассники: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400" b="1" dirty="0">
                <a:solidFill>
                  <a:srgbClr val="0070F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https://ok.ru/group/59788102795287</a:t>
            </a:r>
            <a:r>
              <a:rPr lang="ru-RU" sz="1400" b="1" dirty="0">
                <a:solidFill>
                  <a:srgbClr val="0070F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ПРОСМОТР!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4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54" y="3308460"/>
            <a:ext cx="3312368" cy="336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244827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15445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13" y="4859901"/>
            <a:ext cx="2684835" cy="1938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7" y="4992104"/>
            <a:ext cx="241549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36" y="325797"/>
            <a:ext cx="2808312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7" y="651587"/>
            <a:ext cx="2520280" cy="1999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22" y="2780928"/>
            <a:ext cx="2436399" cy="2022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4577" y="62782"/>
            <a:ext cx="2458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ВЕЛИКАЯ ПАСХА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07844" y="2651394"/>
            <a:ext cx="3960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стараемся отблагодарить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аждого, кто принял участие в конкурсе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7982"/>
            <a:ext cx="2880320" cy="248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7827"/>
            <a:ext cx="2036763" cy="144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65" y="374157"/>
            <a:ext cx="2036763" cy="2663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4727"/>
            <a:ext cx="3024336" cy="2750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139"/>
            <a:ext cx="3050605" cy="2666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93" y="4726173"/>
            <a:ext cx="2914575" cy="208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17627"/>
            <a:ext cx="3116883" cy="194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0117" y="3248619"/>
            <a:ext cx="3337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Ведь каждая работы представленная на конкурс это выдумка, фантазия, которую проявляют все участники  конкурса!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0568"/>
            <a:ext cx="3350286" cy="2892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2625"/>
            <a:ext cx="3486532" cy="264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40" y="188640"/>
            <a:ext cx="324632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30" y="3202945"/>
            <a:ext cx="4302224" cy="3583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6033" y="188640"/>
            <a:ext cx="3252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ЗАГАДОЧНЫЙ  КОСМОС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335814"/>
            <a:ext cx="1942455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Многие работы в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альнейшем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используются в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ачестве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ополнительного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атериала на ООД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06" y="3645024"/>
            <a:ext cx="3116883" cy="2461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40" y="188640"/>
            <a:ext cx="324632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7" y="2900437"/>
            <a:ext cx="2036763" cy="1682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0414"/>
            <a:ext cx="2952328" cy="2441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9"/>
          <a:stretch/>
        </p:blipFill>
        <p:spPr bwMode="auto">
          <a:xfrm>
            <a:off x="3105817" y="923009"/>
            <a:ext cx="243265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5" y="4635779"/>
            <a:ext cx="3081506" cy="1978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77" y="5150208"/>
            <a:ext cx="2036763" cy="146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6033" y="188640"/>
            <a:ext cx="3252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ЗАГАДОЧНЫЙ  КОСМОС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61" y="2780928"/>
            <a:ext cx="2415079" cy="192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0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2" y="537326"/>
            <a:ext cx="2036763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" y="4077072"/>
            <a:ext cx="2036763" cy="269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90" y="613632"/>
            <a:ext cx="2314526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75" y="4679502"/>
            <a:ext cx="2036763" cy="182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295" y="4926359"/>
            <a:ext cx="2036763" cy="132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2036763" cy="2785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56" y="648727"/>
            <a:ext cx="2036763" cy="2679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609981"/>
            <a:ext cx="2036763" cy="2994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0056" y="188640"/>
            <a:ext cx="4205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МАМИН ПРАЗДНИК, САМЫЙ ЛИЧШИЙ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2250" y="3561662"/>
            <a:ext cx="45512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Каждая мама, бабушка будет рада принять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такие красивые, красочные, сделанные от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Всей души весенние букеты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8" y="548680"/>
            <a:ext cx="2664296" cy="2880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5084"/>
            <a:ext cx="2592288" cy="1738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06" y="3068960"/>
            <a:ext cx="309634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2" descr="C:\Users\Klient\Downloads\Screenshot_2025-05-25-12-18-43-966_org.telegram.messeng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4" b="40057"/>
          <a:stretch/>
        </p:blipFill>
        <p:spPr bwMode="auto">
          <a:xfrm>
            <a:off x="5784419" y="4653136"/>
            <a:ext cx="3113152" cy="2083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86" y="484927"/>
            <a:ext cx="2205850" cy="401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02422"/>
            <a:ext cx="3699842" cy="2310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34" y="5445224"/>
            <a:ext cx="2658578" cy="14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6632"/>
            <a:ext cx="6426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САМЫЙ ЯРКИЙ, ЛЮБИМЫЙ ПРАЗДНИК ВЗРОСЛЫХ И ДЕТЕ!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" y="-27384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1" y="535198"/>
            <a:ext cx="3573254" cy="2693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24847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01616"/>
            <a:ext cx="3148836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6632"/>
            <a:ext cx="6586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САМЫЙ ЯРКИЙ, ЛЮБИМЫЙ ПРАЗДНИК ВЗРОСЛЫХ И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ДЕТЕЙ!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3160" y="3947450"/>
            <a:ext cx="41905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Жюри всегда очень трудно выбрать самую лучшую, оригинальную поделку.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Распределить места между группами.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69160"/>
            <a:ext cx="3096344" cy="186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4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" y="0"/>
            <a:ext cx="9118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9" y="645318"/>
            <a:ext cx="2036763" cy="251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6" y="3212976"/>
            <a:ext cx="2481411" cy="180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00" y="634625"/>
            <a:ext cx="2396803" cy="292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73263"/>
            <a:ext cx="2753029" cy="1747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8050"/>
            <a:ext cx="2440009" cy="1797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7" y="5171878"/>
            <a:ext cx="2448272" cy="168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15" y="3645023"/>
            <a:ext cx="3615357" cy="3054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4965624"/>
            <a:ext cx="2736303" cy="1733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198" y="188640"/>
            <a:ext cx="811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ЗОЛОТАЯ ОСЕНЬ НАСЫЩАЕТ ВСЕ ПОДЕЛКИ СВОИМИ ЯРКИМИ КРАСКАМИ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164</Words>
  <Application>Microsoft Office PowerPoint</Application>
  <PresentationFormat>Экран (4:3)</PresentationFormat>
  <Paragraphs>34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9</cp:revision>
  <dcterms:created xsi:type="dcterms:W3CDTF">2025-05-25T03:48:50Z</dcterms:created>
  <dcterms:modified xsi:type="dcterms:W3CDTF">2025-05-25T05:16:24Z</dcterms:modified>
</cp:coreProperties>
</file>