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7" r:id="rId4"/>
    <p:sldId id="291" r:id="rId5"/>
    <p:sldId id="293" r:id="rId6"/>
    <p:sldId id="296" r:id="rId7"/>
    <p:sldId id="298" r:id="rId8"/>
    <p:sldId id="300" r:id="rId9"/>
    <p:sldId id="295" r:id="rId10"/>
    <p:sldId id="308" r:id="rId11"/>
    <p:sldId id="284" r:id="rId12"/>
    <p:sldId id="302" r:id="rId13"/>
    <p:sldId id="307" r:id="rId14"/>
    <p:sldId id="306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0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5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1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2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8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5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5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0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7429-8CFC-43BB-A9EA-75B0D4CE6314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68D6-1465-4200-B6B0-546AFF9D1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03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0236" y="1412776"/>
            <a:ext cx="78235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ТЕАТРАЛЬНАЯ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КОМНАТА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«ЗОЛОТОЙ КЛЮЧИК»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73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299" y="260156"/>
            <a:ext cx="2607403" cy="3098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Klient\Downloads\IMG_20250429_091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76" y="348039"/>
            <a:ext cx="3766245" cy="2683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Klient\Downloads\IMG_20250429_09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99636"/>
            <a:ext cx="3275442" cy="243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6" y="3969059"/>
            <a:ext cx="3556295" cy="2564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3048332"/>
            <a:ext cx="4477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Генеральная репетиция перед показом </a:t>
            </a:r>
          </a:p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театральной сказки «Пасхальное яичко»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8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270831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Студент- практикант. Работа в театральной комнате по плану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2756843" cy="3504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802084"/>
            <a:ext cx="2736304" cy="3055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9159"/>
            <a:ext cx="3168352" cy="1669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7" y="640163"/>
            <a:ext cx="404177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4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4473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Пальчиковый театр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разными героями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4400"/>
            <a:ext cx="481012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25368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36096" y="548680"/>
            <a:ext cx="3682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 на палочках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(где герой) на полочке приклеен с двух сторон, так дети могут выбирать какой он сегодня будет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31" y="3600096"/>
            <a:ext cx="1993900" cy="2657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5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28690" y="854520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Постановка сказки «Волк и семеро козлят, на новый лад»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Подготовительная к школе группа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2" y="404664"/>
            <a:ext cx="4041775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61155"/>
            <a:ext cx="4041775" cy="2693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Klient\Desktop\Лучший  сал25\реп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4" y="3903822"/>
            <a:ext cx="4038600" cy="2691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284984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Постановка сказки «Репка» на новый лад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Младшая группа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23472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1663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Показ сказки «Пасхальное яичко» средняя группа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8" y="517699"/>
            <a:ext cx="404177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39" y="485964"/>
            <a:ext cx="3096344" cy="3375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1" y="3861048"/>
            <a:ext cx="4041775" cy="2653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50" y="3977883"/>
            <a:ext cx="3615922" cy="237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0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322637" cy="2487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493963" cy="3335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0870" y="1368350"/>
            <a:ext cx="3451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2434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ЦЕЛЬ:  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в детском саду условий для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художественно-эстетического вкуса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способностей, интеллекта, эмоциональной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сферы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84784"/>
            <a:ext cx="8749743" cy="482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kern="1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     ЗАДАЧИ: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устойчивый интерес к театрально-игровой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деятельности, через приобщение к театральной культуре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2. Совершенствовать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навыки и творческую самостоятельность через театрализованные игры, развивающие творческие способности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3. Воспитывать любовь к народному творчеству, ее традициям и обычаям.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    4.Обогащать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и активизировать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словарь, развивать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диалогическую и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монологическую речь.</a:t>
            </a:r>
            <a:endParaRPr lang="ru-RU" dirty="0"/>
          </a:p>
          <a:p>
            <a:pPr indent="228600" algn="just"/>
            <a:r>
              <a:rPr lang="ru-RU" b="1" dirty="0" smtClean="0">
                <a:solidFill>
                  <a:srgbClr val="111111"/>
                </a:solidFill>
                <a:latin typeface="Times New Roman"/>
              </a:rPr>
              <a:t> </a:t>
            </a:r>
          </a:p>
          <a:p>
            <a:pPr indent="228600" algn="just"/>
            <a:r>
              <a:rPr lang="ru-RU" b="1" dirty="0">
                <a:solidFill>
                  <a:srgbClr val="111111"/>
                </a:solidFill>
                <a:latin typeface="Times New Roman"/>
              </a:rPr>
              <a:t> </a:t>
            </a:r>
            <a:r>
              <a:rPr lang="ru-RU" b="1" dirty="0" smtClean="0">
                <a:solidFill>
                  <a:srgbClr val="111111"/>
                </a:solidFill>
                <a:latin typeface="Times New Roman"/>
              </a:rPr>
              <a:t>            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</a:rPr>
              <a:t>Основные </a:t>
            </a:r>
            <a:r>
              <a:rPr lang="ru-RU" b="1" dirty="0">
                <a:solidFill>
                  <a:srgbClr val="FF0000"/>
                </a:solidFill>
                <a:latin typeface="Times New Roman"/>
              </a:rPr>
              <a:t>специфические методы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</a:rPr>
              <a:t>работы:</a:t>
            </a:r>
            <a:endParaRPr lang="ru-RU" sz="1400" dirty="0">
              <a:solidFill>
                <a:srgbClr val="FF0000"/>
              </a:solidFill>
            </a:endParaRPr>
          </a:p>
          <a:p>
            <a:pPr indent="228600" algn="just"/>
            <a:r>
              <a:rPr lang="ru-RU" dirty="0">
                <a:solidFill>
                  <a:srgbClr val="111111"/>
                </a:solidFill>
                <a:latin typeface="Times New Roman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метод моделирования ситуаций;</a:t>
            </a:r>
            <a:endParaRPr lang="ru-RU" sz="1400" b="1" dirty="0">
              <a:solidFill>
                <a:srgbClr val="002060"/>
              </a:solidFill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latin typeface="Times New Roman"/>
              </a:rPr>
              <a:t>- метод творческой беседы;</a:t>
            </a:r>
            <a:endParaRPr lang="ru-RU" sz="1400" b="1" dirty="0">
              <a:solidFill>
                <a:srgbClr val="002060"/>
              </a:solidFill>
            </a:endParaRPr>
          </a:p>
          <a:p>
            <a:pPr indent="228600" algn="just"/>
            <a:r>
              <a:rPr lang="ru-RU" b="1" dirty="0">
                <a:solidFill>
                  <a:srgbClr val="002060"/>
                </a:solidFill>
                <a:latin typeface="Times New Roman"/>
              </a:rPr>
              <a:t>- метод ассоциаций.</a:t>
            </a:r>
            <a:endParaRPr lang="ru-RU" sz="1400" b="1" dirty="0">
              <a:solidFill>
                <a:srgbClr val="002060"/>
              </a:solidFill>
            </a:endParaRPr>
          </a:p>
          <a:p>
            <a:pPr indent="228600" algn="just"/>
            <a:r>
              <a:rPr lang="ru-RU" dirty="0" smtClean="0">
                <a:solidFill>
                  <a:srgbClr val="111111"/>
                </a:solidFill>
                <a:latin typeface="Times New Roman"/>
              </a:rPr>
              <a:t>  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бщими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методами руководства театрализованной игрой являются </a:t>
            </a:r>
            <a:r>
              <a:rPr lang="ru-RU" b="1" dirty="0">
                <a:solidFill>
                  <a:srgbClr val="FF0000"/>
                </a:solidFill>
                <a:latin typeface="Times New Roman"/>
              </a:rPr>
              <a:t>прямые способы действия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(показ воспитателем способов действий)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и </a:t>
            </a:r>
            <a:r>
              <a:rPr lang="ru-RU" b="1" dirty="0">
                <a:solidFill>
                  <a:srgbClr val="FF0000"/>
                </a:solidFill>
                <a:latin typeface="Times New Roman"/>
              </a:rPr>
              <a:t>косвенные приемы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(побуждает обучающегося к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самостоятельному действию).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" y="20099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327139"/>
            <a:ext cx="727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ОТКРЫТИЕ ТЕАТРАЛЬНОЙ КОМНАТЫ «ЗОЛОТОЙ КЛЮЧИК»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032448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1560" y="1043444"/>
            <a:ext cx="8017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входе  в театральную комнату нас встречали лиса Алиса и кот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Базилио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963897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8024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Отгадав загадки лисы Алисы и кота </a:t>
            </a:r>
            <a:r>
              <a:rPr lang="ru-RU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Базилио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обучающиеся узнали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и почему именно «Золотой ключик» называется  театральная комната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1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7759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театральной комнате собраны такие виды театров для обучающихся: </a:t>
            </a:r>
            <a:endParaRPr lang="ru-RU" dirty="0"/>
          </a:p>
        </p:txBody>
      </p:sp>
      <p:pic>
        <p:nvPicPr>
          <p:cNvPr id="7" name="Picture 2" descr="C:\Users\Klient\Desktop\область\IMG_20240617_1121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86" b="24293"/>
          <a:stretch/>
        </p:blipFill>
        <p:spPr bwMode="auto">
          <a:xfrm>
            <a:off x="311142" y="1412776"/>
            <a:ext cx="4248091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9974" y="1043444"/>
            <a:ext cx="3190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Конусный и на стаканчиках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1168402"/>
            <a:ext cx="2131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Настольный театр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88443"/>
            <a:ext cx="3744416" cy="299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59681"/>
            <a:ext cx="2972619" cy="227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6" y="4261335"/>
            <a:ext cx="3323585" cy="249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69606" y="3892003"/>
            <a:ext cx="191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Большая ширма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2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4349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Театр Би-БА-БО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разными героями,  </a:t>
            </a:r>
          </a:p>
          <a:p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 на магнитах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24392" y="260648"/>
            <a:ext cx="368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 масок и шляп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0" y="1156842"/>
            <a:ext cx="3342247" cy="27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38" y="660987"/>
            <a:ext cx="42195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97300"/>
            <a:ext cx="28829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77615"/>
            <a:ext cx="3240360" cy="242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35595" y="3868815"/>
            <a:ext cx="2736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Ростовые куклы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395109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с видами театров, обыгрывание эпизодов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9" y="1412776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с видами театров, обыгрывание эпизодов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52" y="1484784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8734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496" y="225514"/>
            <a:ext cx="1720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Театральное </a:t>
            </a:r>
          </a:p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54868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Шкаф для пособий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5" descr="C:\Users\Klient\Desktop\на Диплом\тае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6" y="841875"/>
            <a:ext cx="2376264" cy="3159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43" y="1031621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01" y="841875"/>
            <a:ext cx="2305027" cy="323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11611" y="364014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Красивые шляпки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26" y="4075304"/>
            <a:ext cx="3650561" cy="273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5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247</Words>
  <Application>Microsoft Office PowerPoint</Application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55</cp:revision>
  <dcterms:created xsi:type="dcterms:W3CDTF">2025-04-25T15:32:11Z</dcterms:created>
  <dcterms:modified xsi:type="dcterms:W3CDTF">2025-05-11T13:37:23Z</dcterms:modified>
</cp:coreProperties>
</file>