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17"/>
  </p:notesMasterIdLst>
  <p:sldIdLst>
    <p:sldId id="297" r:id="rId3"/>
    <p:sldId id="307" r:id="rId4"/>
    <p:sldId id="314" r:id="rId5"/>
    <p:sldId id="309" r:id="rId6"/>
    <p:sldId id="298" r:id="rId7"/>
    <p:sldId id="300" r:id="rId8"/>
    <p:sldId id="312" r:id="rId9"/>
    <p:sldId id="304" r:id="rId10"/>
    <p:sldId id="305" r:id="rId11"/>
    <p:sldId id="265" r:id="rId12"/>
    <p:sldId id="310" r:id="rId13"/>
    <p:sldId id="311" r:id="rId14"/>
    <p:sldId id="303" r:id="rId15"/>
    <p:sldId id="30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36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353D2-C4A8-47EC-AAFD-175D7B48EC88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695E8-E2B0-4FB0-B9B4-AD03A1CE80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146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23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14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3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238F-7581-4952-8875-EFBBD67A7E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DA79E8-A796-49CD-B8C9-B867F67D616F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0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0417B-5D1A-4CC9-9C25-50F23A8746F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DBF48E-D02A-4C21-8F8C-383145A42B2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28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8ACD-00B0-4A1D-BABD-4B8516ED428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9BBE10-8419-443D-B61A-42B2A72305CF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27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1F02E-F734-4A09-92C3-67AC9A4B9E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6683FF-94B2-4DD1-A6C1-5BF3EA43D9C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29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75C2F-7353-45B3-AC6F-4B87FA78E7E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72090C-854A-40AE-878A-456D7892EEB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184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99B86-97EB-4599-9F09-99F074EC6EB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85DA2B-4BCA-4906-B267-5004F6A6529C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321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EE536-A235-442B-B67A-6C4BC2CDC79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DEB811-0534-4311-B7FC-2064EF115438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7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87754-BE5E-4A10-9FA1-7B90FB14C18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D7046B-564D-4395-8EF7-31BC38A8C74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8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6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38ABC-A216-4514-9A6B-6393CD44AD2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B6A10-A843-43BA-81E9-6C822E64EC9F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5DDD-9B97-434F-A647-48B40C152E9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160B25-C41B-4F51-9AB6-7D209828ABF6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76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D5241-D9C5-46B1-A7AC-6152713294D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0D912A-35EA-4963-8833-370FF6640AA3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6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94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0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1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1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76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3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D2F9B39-42E0-4037-B9BE-DD2A63452E67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5F7B700-7EC8-445D-9A5D-832F07E1BE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81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8A8A7B-100B-4299-88D4-8BB84A5C010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D85462-553F-4E85-B5B8-96CBD7ACB15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4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619" y="4405851"/>
            <a:ext cx="10494328" cy="15965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МБОУ «Видновская СОШ №2»</a:t>
            </a:r>
            <a:b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дошкольное отделение </a:t>
            </a:r>
            <a:r>
              <a:rPr lang="ru-RU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142703, Московская область, Ленинский городской округ, </a:t>
            </a:r>
            <a:b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г.Видное</a:t>
            </a:r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, б-р Зеленые </a:t>
            </a:r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Аллеи,зд.15</a:t>
            </a:r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год постройки </a:t>
            </a:r>
            <a:r>
              <a:rPr lang="ru-RU" sz="2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2021 </a:t>
            </a:r>
            <a:endParaRPr lang="ru-RU" sz="27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1" y="2057400"/>
            <a:ext cx="9196754" cy="2971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13" y="396925"/>
            <a:ext cx="6967049" cy="381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AutoShape 4" descr="https://apf.mail.ru/cgi-bin/readmsg/20181012_090952.jpg?id=15486509080000000096%3B0%3B2&amp;x-email=irishkamoschel%40mail.ru&amp;exif=1"/>
          <p:cNvSpPr>
            <a:spLocks noChangeAspect="1" noChangeArrowheads="1"/>
          </p:cNvSpPr>
          <p:nvPr/>
        </p:nvSpPr>
        <p:spPr bwMode="auto">
          <a:xfrm>
            <a:off x="63500" y="-136525"/>
            <a:ext cx="39319200" cy="221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9882" y="3190440"/>
            <a:ext cx="4443082" cy="3342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209" y="412378"/>
            <a:ext cx="5363380" cy="258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21" y="321286"/>
            <a:ext cx="4007897" cy="534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90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538" y="571500"/>
            <a:ext cx="4051793" cy="3038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062" y="3963134"/>
            <a:ext cx="3566746" cy="267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30" y="342905"/>
            <a:ext cx="2947618" cy="393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233" y="221272"/>
            <a:ext cx="2956413" cy="3941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028" y="4053256"/>
            <a:ext cx="3446582" cy="258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05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455733"/>
            <a:ext cx="2744300" cy="365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156" y="3361592"/>
            <a:ext cx="2437666" cy="325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741" y="1538654"/>
            <a:ext cx="3223847" cy="4298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31" y="4114799"/>
            <a:ext cx="3329353" cy="249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350" y="455733"/>
            <a:ext cx="3987802" cy="299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50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915" y="5290242"/>
            <a:ext cx="9875520" cy="1356360"/>
          </a:xfrm>
        </p:spPr>
        <p:txBody>
          <a:bodyPr>
            <a:normAutofit/>
          </a:bodyPr>
          <a:lstStyle/>
          <a:p>
            <a:pPr algn="ctr"/>
            <a:endParaRPr lang="ru-RU" sz="24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ahnschrift Condensed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5041" y="156712"/>
            <a:ext cx="88844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Достижения воспитанников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007" y="1165842"/>
            <a:ext cx="1802708" cy="2612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554" y="1112422"/>
            <a:ext cx="1783112" cy="26126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492" y="1093143"/>
            <a:ext cx="1842307" cy="2573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368" y="3986038"/>
            <a:ext cx="1817830" cy="24237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4432" y="1040553"/>
            <a:ext cx="1890185" cy="2520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361" y="3956115"/>
            <a:ext cx="1735763" cy="24536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01742" y="3949659"/>
            <a:ext cx="1752506" cy="24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1914" y="1847736"/>
            <a:ext cx="9875520" cy="1356360"/>
          </a:xfrm>
        </p:spPr>
        <p:txBody>
          <a:bodyPr>
            <a:normAutofit fontScale="90000"/>
          </a:bodyPr>
          <a:lstStyle/>
          <a:p>
            <a:pPr marL="1905" lvl="0">
              <a:lnSpc>
                <a:spcPct val="100000"/>
              </a:lnSpc>
              <a:spcBef>
                <a:spcPts val="95"/>
              </a:spcBef>
            </a:pPr>
            <a:r>
              <a:rPr lang="ru-RU" sz="2800" b="1" kern="0" dirty="0" smtClean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ЛУЧШЕЕ ОБРАЗОВАТЕЛЬНОЕ УЧРЕЖДЕНИЕ </a:t>
            </a:r>
            <a:br>
              <a:rPr lang="ru-RU" sz="2800" b="1" kern="0" dirty="0" smtClean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2800" b="1" kern="0" dirty="0" smtClean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–</a:t>
            </a:r>
            <a:r>
              <a:rPr lang="ru-RU" sz="2800" b="1" kern="0" spc="-50" dirty="0" smtClean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это</a:t>
            </a:r>
            <a:r>
              <a:rPr lang="ru-RU" sz="2800" b="1" kern="0" spc="-4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учреждение,</a:t>
            </a:r>
            <a:b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которое</a:t>
            </a:r>
            <a:r>
              <a:rPr lang="ru-RU" sz="2800" b="1" kern="0" spc="-12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искренне</a:t>
            </a:r>
            <a:r>
              <a:rPr lang="ru-RU" sz="2800" b="1" kern="0" spc="-114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любят</a:t>
            </a:r>
            <a:r>
              <a:rPr lang="ru-RU" sz="2800" b="1" kern="0" spc="-125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педагоги,</a:t>
            </a:r>
            <a:r>
              <a:rPr lang="ru-RU" sz="2800" b="1" kern="0" spc="-114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дети,</a:t>
            </a:r>
            <a:b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28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родители,</a:t>
            </a:r>
            <a:r>
              <a:rPr lang="ru-RU" sz="2800" b="1" kern="0" spc="-95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в</a:t>
            </a:r>
            <a:r>
              <a:rPr lang="ru-RU" sz="2800" b="1" kern="0" spc="-10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spc="-2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котором</a:t>
            </a:r>
            <a:r>
              <a:rPr lang="ru-RU" sz="2800" b="1" kern="0" spc="-1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царит</a:t>
            </a:r>
            <a:r>
              <a:rPr lang="ru-RU" sz="2800" b="1" kern="0" spc="-105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творческая</a:t>
            </a:r>
            <a:r>
              <a:rPr lang="ru-RU" sz="2800" b="1" kern="0" spc="-75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атмосфера взаимопонимания</a:t>
            </a:r>
            <a:b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2800" b="1" kern="0" spc="-1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</a:br>
            <a:r>
              <a:rPr lang="ru-RU" sz="40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–</a:t>
            </a:r>
            <a:r>
              <a:rPr lang="ru-RU" sz="4000" b="1" kern="0" spc="-75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40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ЭТО</a:t>
            </a:r>
            <a:r>
              <a:rPr lang="ru-RU" sz="4000" b="1" kern="0" spc="-8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40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НАШЕ</a:t>
            </a:r>
            <a:r>
              <a:rPr lang="ru-RU" sz="4000" b="1" kern="0" spc="-6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ru-RU" sz="4000" b="1" kern="0" spc="-25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>ОУ</a:t>
            </a:r>
            <a:r>
              <a:rPr lang="ru-RU" sz="40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  <a:t/>
            </a:r>
            <a:br>
              <a:rPr lang="ru-RU" sz="4000" b="1" kern="0" dirty="0">
                <a:solidFill>
                  <a:srgbClr val="042D64"/>
                </a:solidFill>
                <a:latin typeface="Times New Roman"/>
                <a:ea typeface="+mn-ea"/>
                <a:cs typeface="Times New Roman"/>
              </a:rPr>
            </a:br>
            <a:endParaRPr lang="ru-RU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 SemiBold Condensed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56" y="2525916"/>
            <a:ext cx="3774015" cy="360563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0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398" t="30365" r="1206"/>
          <a:stretch/>
        </p:blipFill>
        <p:spPr>
          <a:xfrm>
            <a:off x="367566" y="1204546"/>
            <a:ext cx="5292970" cy="4077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647" y="2461952"/>
            <a:ext cx="5244691" cy="3913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880344" y="1204546"/>
            <a:ext cx="59952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открыло свои двери в декабре 2021 года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81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4690871"/>
            <a:ext cx="9144000" cy="21671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04860" y="304166"/>
            <a:ext cx="1835487" cy="2947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11001" y="341413"/>
            <a:ext cx="419150" cy="17623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43447" y="856605"/>
            <a:ext cx="3657600" cy="11768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  <a:tabLst>
                <a:tab pos="875030" algn="l"/>
                <a:tab pos="1771014" algn="l"/>
                <a:tab pos="2538095" algn="l"/>
                <a:tab pos="2776855" algn="l"/>
              </a:tabLst>
            </a:pPr>
            <a:r>
              <a:rPr lang="ru-RU" sz="1400" spc="-10" dirty="0"/>
              <a:t/>
            </a:r>
            <a:br>
              <a:rPr lang="ru-RU" sz="1400" spc="-10" dirty="0"/>
            </a:br>
            <a:r>
              <a:rPr lang="ru-RU" sz="1400" spc="-10" dirty="0"/>
              <a:t/>
            </a:r>
            <a:br>
              <a:rPr lang="ru-RU" sz="1400" spc="-10" dirty="0"/>
            </a:br>
            <a:r>
              <a:rPr lang="ru-RU" sz="1400" spc="-10" dirty="0"/>
              <a:t/>
            </a:r>
            <a:br>
              <a:rPr lang="ru-RU" sz="1400" spc="-10" dirty="0"/>
            </a:br>
            <a:r>
              <a:rPr lang="ru-RU" sz="1400" spc="-10" dirty="0"/>
              <a:t/>
            </a:r>
            <a:br>
              <a:rPr lang="ru-RU" sz="1400" spc="-10" dirty="0"/>
            </a:br>
            <a:r>
              <a:rPr sz="1400" b="1" spc="-1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Эмблема</a:t>
            </a:r>
            <a:r>
              <a:rPr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b="1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</a:t>
            </a:r>
            <a:r>
              <a:rPr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b="1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легенду</a:t>
            </a:r>
            <a:r>
              <a:rPr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b="1" spc="-5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b="1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появлении детского </a:t>
            </a:r>
            <a:r>
              <a:rPr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сада</a:t>
            </a:r>
            <a:r>
              <a:rPr sz="1400" b="1" spc="-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400" b="1" spc="-1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Видное</a:t>
            </a:r>
            <a:r>
              <a:rPr sz="1400" b="1" spc="-1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4201" y="2196196"/>
            <a:ext cx="7067181" cy="30681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78735" marR="73660" algn="just">
              <a:spcBef>
                <a:spcPts val="105"/>
              </a:spcBef>
            </a:pPr>
            <a:r>
              <a:rPr lang="ru-RU" sz="14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  </a:t>
            </a:r>
            <a:r>
              <a:rPr sz="14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«</a:t>
            </a:r>
            <a:r>
              <a:rPr sz="14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Наш</a:t>
            </a:r>
            <a:r>
              <a:rPr sz="1400" b="1" kern="0" spc="245" dirty="0">
                <a:solidFill>
                  <a:srgbClr val="042D64"/>
                </a:solidFill>
                <a:latin typeface="Times New Roman"/>
                <a:cs typeface="Times New Roman"/>
              </a:rPr>
              <a:t>  </a:t>
            </a:r>
            <a:r>
              <a:rPr sz="14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детский</a:t>
            </a:r>
            <a:r>
              <a:rPr sz="1400" b="1" kern="0" spc="250" dirty="0">
                <a:solidFill>
                  <a:srgbClr val="042D64"/>
                </a:solidFill>
                <a:latin typeface="Times New Roman"/>
                <a:cs typeface="Times New Roman"/>
              </a:rPr>
              <a:t>  </a:t>
            </a:r>
            <a:r>
              <a:rPr sz="14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сад</a:t>
            </a:r>
            <a:r>
              <a:rPr sz="1400" b="1" kern="0" spc="250" dirty="0">
                <a:solidFill>
                  <a:srgbClr val="042D64"/>
                </a:solidFill>
                <a:latin typeface="Times New Roman"/>
                <a:cs typeface="Times New Roman"/>
              </a:rPr>
              <a:t>  </a:t>
            </a:r>
            <a:r>
              <a:rPr sz="14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построен</a:t>
            </a:r>
            <a:r>
              <a:rPr sz="1400" b="1" kern="0" spc="250" dirty="0">
                <a:solidFill>
                  <a:srgbClr val="042D64"/>
                </a:solidFill>
                <a:latin typeface="Times New Roman"/>
                <a:cs typeface="Times New Roman"/>
              </a:rPr>
              <a:t>  </a:t>
            </a:r>
            <a:r>
              <a:rPr sz="1400" b="1" kern="0" dirty="0" err="1">
                <a:solidFill>
                  <a:srgbClr val="042D64"/>
                </a:solidFill>
                <a:latin typeface="Times New Roman"/>
                <a:cs typeface="Times New Roman"/>
              </a:rPr>
              <a:t>на</a:t>
            </a:r>
            <a:r>
              <a:rPr sz="1400" b="1" kern="0" spc="250" dirty="0">
                <a:solidFill>
                  <a:srgbClr val="042D64"/>
                </a:solidFill>
                <a:latin typeface="Times New Roman"/>
                <a:cs typeface="Times New Roman"/>
              </a:rPr>
              <a:t>  </a:t>
            </a:r>
            <a:r>
              <a:rPr lang="ru-RU" sz="1400" b="1" kern="0" spc="-10" dirty="0">
                <a:solidFill>
                  <a:srgbClr val="042D64"/>
                </a:solidFill>
                <a:latin typeface="Times New Roman"/>
                <a:cs typeface="Times New Roman"/>
              </a:rPr>
              <a:t>месте ранее    располагавшейся усадьбы, где цвели яблоневые </a:t>
            </a:r>
            <a:r>
              <a:rPr lang="ru-RU" sz="1400" b="1" kern="0" spc="-10" dirty="0" smtClean="0">
                <a:solidFill>
                  <a:srgbClr val="042D64"/>
                </a:solidFill>
                <a:latin typeface="Times New Roman"/>
                <a:cs typeface="Times New Roman"/>
              </a:rPr>
              <a:t>сады»</a:t>
            </a:r>
            <a:r>
              <a:rPr sz="1400" b="1" kern="0" spc="-10" dirty="0" smtClean="0">
                <a:solidFill>
                  <a:srgbClr val="042D64"/>
                </a:solidFill>
                <a:latin typeface="Times New Roman"/>
                <a:cs typeface="Times New Roman"/>
              </a:rPr>
              <a:t>.</a:t>
            </a:r>
            <a:endParaRPr sz="14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3175" algn="ctr">
              <a:spcBef>
                <a:spcPts val="265"/>
              </a:spcBef>
            </a:pPr>
            <a:r>
              <a:rPr sz="3600" b="1" kern="0" spc="-10" dirty="0">
                <a:solidFill>
                  <a:srgbClr val="042D64"/>
                </a:solidFill>
                <a:latin typeface="Times New Roman"/>
                <a:cs typeface="Times New Roman"/>
              </a:rPr>
              <a:t>Девиз</a:t>
            </a:r>
            <a:endParaRPr sz="3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  <a:p>
            <a:pPr marL="12700" marR="5080" indent="2540" algn="ctr">
              <a:spcBef>
                <a:spcPts val="440"/>
              </a:spcBef>
            </a:pPr>
            <a:r>
              <a:rPr sz="36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«</a:t>
            </a:r>
            <a:r>
              <a:rPr lang="ru-RU" sz="36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Нам хорошо, когда мы вместе.</a:t>
            </a:r>
          </a:p>
          <a:p>
            <a:pPr marL="12700" marR="5080" indent="2540" algn="ctr">
              <a:spcBef>
                <a:spcPts val="440"/>
              </a:spcBef>
            </a:pPr>
            <a:r>
              <a:rPr lang="ru-RU" sz="36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И мы в садике своем,</a:t>
            </a:r>
          </a:p>
          <a:p>
            <a:pPr marL="12700" marR="5080" indent="2540" algn="ctr">
              <a:spcBef>
                <a:spcPts val="440"/>
              </a:spcBef>
            </a:pPr>
            <a:r>
              <a:rPr lang="ru-RU" sz="3600" b="1" kern="0" dirty="0">
                <a:solidFill>
                  <a:srgbClr val="042D64"/>
                </a:solidFill>
                <a:latin typeface="Times New Roman"/>
                <a:cs typeface="Times New Roman"/>
              </a:rPr>
              <a:t>Словно яблоки растём</a:t>
            </a:r>
            <a:r>
              <a:rPr sz="3600" b="1" kern="0" spc="-10" dirty="0">
                <a:solidFill>
                  <a:srgbClr val="042D64"/>
                </a:solidFill>
                <a:latin typeface="Times New Roman"/>
                <a:cs typeface="Times New Roman"/>
              </a:rPr>
              <a:t>»</a:t>
            </a:r>
            <a:endParaRPr sz="3600" kern="0" dirty="0">
              <a:solidFill>
                <a:sysClr val="windowText" lastClr="00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4859" y="874220"/>
            <a:ext cx="2383664" cy="2383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84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Содержимое 11" descr="07711-Размер-4844x56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6300788" cy="6858000"/>
          </a:xfrm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40239" y="765175"/>
            <a:ext cx="6624637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Самый главный сладкий плод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В нашем садике растёт.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Он янтарный и душистый,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Кисло–сладкий, золотистый.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Крупный, круглый и хрустящий,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Королевич настоящий!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Есть с румяненьким бочком,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И с весёлым червячком.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Наша яблоня на диво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Много яблок подарила: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Очень сладких, ароматных,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И на вкус таких приятных. </a:t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/>
            </a:r>
            <a:b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                  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500" b="1" i="1" dirty="0">
                <a:solidFill>
                  <a:srgbClr val="008000"/>
                </a:solidFill>
                <a:latin typeface="CentSchbkCyrill BT" pitchFamily="18" charset="-52"/>
                <a:cs typeface="Arial" panose="020B0604020202020204" pitchFamily="34" charset="0"/>
              </a:rPr>
              <a:t>                                Г. Терешкова</a:t>
            </a:r>
            <a:endParaRPr lang="ru-RU" altLang="ru-RU" sz="2500" b="1" i="1" dirty="0">
              <a:solidFill>
                <a:srgbClr val="008000"/>
              </a:solidFill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dirty="0">
                <a:solidFill>
                  <a:srgbClr val="00B050"/>
                </a:solidFill>
                <a:latin typeface="CentSchbkCyrill BT" pitchFamily="18" charset="-52"/>
                <a:cs typeface="Arial" panose="020B0604020202020204" pitchFamily="34" charset="0"/>
              </a:rPr>
              <a:t/>
            </a:r>
            <a:br>
              <a:rPr lang="ru-RU" altLang="ru-RU" sz="2000" b="1" dirty="0">
                <a:solidFill>
                  <a:srgbClr val="00B050"/>
                </a:solidFill>
                <a:latin typeface="CentSchbkCyrill BT" pitchFamily="18" charset="-52"/>
                <a:cs typeface="Arial" panose="020B0604020202020204" pitchFamily="34" charset="0"/>
              </a:rPr>
            </a:br>
            <a:r>
              <a:rPr lang="ru-RU" altLang="ru-RU" sz="1800" dirty="0">
                <a:solidFill>
                  <a:prstClr val="black"/>
                </a:solidFill>
                <a:cs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prstClr val="black"/>
                </a:solidFill>
                <a:cs typeface="Arial" panose="020B0604020202020204" pitchFamily="34" charset="0"/>
              </a:rPr>
            </a:br>
            <a:endParaRPr lang="ru-RU" alt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0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18" y="4949242"/>
            <a:ext cx="4754880" cy="164440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групп: 8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воспитанников: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319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001" y="639758"/>
            <a:ext cx="2013804" cy="20138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117" y="509554"/>
            <a:ext cx="2176887" cy="2176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316" y="472997"/>
            <a:ext cx="2286000" cy="23085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731" y="542435"/>
            <a:ext cx="2096400" cy="21111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095" y="2757223"/>
            <a:ext cx="2141419" cy="2154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789" y="2686441"/>
            <a:ext cx="2236910" cy="23684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1011" y="2849997"/>
            <a:ext cx="2042312" cy="20540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6691" y="2724137"/>
            <a:ext cx="2225105" cy="22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66" y="1849853"/>
            <a:ext cx="1772838" cy="190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05" y="1848811"/>
            <a:ext cx="1942280" cy="194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58273" y="848324"/>
            <a:ext cx="2352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Директор</a:t>
            </a:r>
          </a:p>
          <a:p>
            <a:pPr algn="ctr"/>
            <a:r>
              <a:rPr lang="ru-RU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Роганов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Кирилл Петрович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67552" y="827097"/>
            <a:ext cx="19691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Заместитель директора</a:t>
            </a:r>
          </a:p>
          <a:p>
            <a:pPr algn="ctr"/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Ванявкина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Ольга Николаевна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65606" y="884397"/>
            <a:ext cx="3255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Старший воспитатель</a:t>
            </a:r>
            <a:endParaRPr lang="ru-RU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Позднякова Ирина Владимировна</a:t>
            </a:r>
            <a:endParaRPr lang="ru-RU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42582" y="4267826"/>
            <a:ext cx="8529994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Педагогческих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работники: 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 чел.</a:t>
            </a:r>
            <a:endParaRPr lang="ru-RU" sz="3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том числе: высшая </a:t>
            </a:r>
            <a:r>
              <a:rPr lang="ru-RU" sz="3600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квал.кат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–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9</a:t>
            </a:r>
            <a:endParaRPr lang="ru-RU" sz="36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</a:t>
            </a:r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ервая </a:t>
            </a:r>
            <a:r>
              <a:rPr lang="ru-RU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квал.кат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– 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ru-RU" sz="3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ru-RU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-10092" t="-4442" r="-6766" b="-6930"/>
          <a:stretch/>
        </p:blipFill>
        <p:spPr>
          <a:xfrm>
            <a:off x="6013938" y="1732085"/>
            <a:ext cx="1593641" cy="2136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39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6480" y="90853"/>
            <a:ext cx="9875520" cy="1356360"/>
          </a:xfrm>
        </p:spPr>
        <p:txBody>
          <a:bodyPr/>
          <a:lstStyle/>
          <a:p>
            <a:r>
              <a:rPr lang="ru-RU" b="1" dirty="0" smtClean="0"/>
              <a:t>ДОСТИЖЕНИЯ ПЕДАГОГОВ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677" y="1380391"/>
            <a:ext cx="1621337" cy="22332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65490" y="1426976"/>
            <a:ext cx="1593686" cy="2123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384" y="1380391"/>
            <a:ext cx="1628647" cy="2170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239" y="1380391"/>
            <a:ext cx="1627629" cy="2170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076" y="1380391"/>
            <a:ext cx="1651155" cy="22015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234" y="3983391"/>
            <a:ext cx="1740144" cy="23968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2037" y="4033213"/>
            <a:ext cx="1758663" cy="2344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7548" y="4037391"/>
            <a:ext cx="1755529" cy="2340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8231" y="4004040"/>
            <a:ext cx="1802422" cy="24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545" y="799724"/>
            <a:ext cx="9856156" cy="1356360"/>
          </a:xfrm>
        </p:spPr>
        <p:txBody>
          <a:bodyPr/>
          <a:lstStyle/>
          <a:p>
            <a:pPr algn="ctr"/>
            <a:r>
              <a:rPr lang="ru-RU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МАТЕРИАЛЬНО-ТЕХНИЧЕСКОЕ ОСНАЩЕНИЕ ОРГАНИЗАЦИИ</a:t>
            </a:r>
            <a:endParaRPr lang="ru-RU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992" y="2529987"/>
            <a:ext cx="4727331" cy="354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061" y="2529987"/>
            <a:ext cx="4712678" cy="35345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43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4299" y="610820"/>
            <a:ext cx="4750024" cy="3562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7580" y="2048523"/>
            <a:ext cx="5408266" cy="405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65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1175</TotalTime>
  <Words>109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Bahnschrift Condensed</vt:lpstr>
      <vt:lpstr>Bahnschrift SemiBold Condensed</vt:lpstr>
      <vt:lpstr>Calibri</vt:lpstr>
      <vt:lpstr>Cambria Math</vt:lpstr>
      <vt:lpstr>CentSchbkCyrill BT</vt:lpstr>
      <vt:lpstr>Corbel</vt:lpstr>
      <vt:lpstr>Times New Roman</vt:lpstr>
      <vt:lpstr>Базис</vt:lpstr>
      <vt:lpstr>Тема Office</vt:lpstr>
      <vt:lpstr>МБОУ «Видновская СОШ №2» дошкольное отделение  142703, Московская область, Ленинский городской округ,  г.Видное, б-р Зеленые Аллеи,зд.15 год постройки 2021 </vt:lpstr>
      <vt:lpstr>Презентация PowerPoint</vt:lpstr>
      <vt:lpstr>    Эмблема отражает легенду о появлении детского сада в городе Видное:</vt:lpstr>
      <vt:lpstr>Презентация PowerPoint</vt:lpstr>
      <vt:lpstr>Презентация PowerPoint</vt:lpstr>
      <vt:lpstr>Презентация PowerPoint</vt:lpstr>
      <vt:lpstr>ДОСТИЖЕНИЯ ПЕДАГОГОВ</vt:lpstr>
      <vt:lpstr>МАТЕРИАЛЬНО-ТЕХНИЧЕСКОЕ ОСНАЩЕНИЕ ОРГАНИЗАЦИИ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ЛУЧШЕЕ ОБРАЗОВАТЕЛЬНОЕ УЧРЕЖДЕНИЕ  – это учреждение, которое искренне любят педагоги, дети, родители, в котором царит творческая атмосфера взаимопонимания  – ЭТО НАШЕ ОУ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Визитная карточка. Старшая-подготовительная группа «Колобок».</dc:title>
  <dc:creator>Asus_M</dc:creator>
  <cp:lastModifiedBy>user</cp:lastModifiedBy>
  <cp:revision>111</cp:revision>
  <dcterms:created xsi:type="dcterms:W3CDTF">2016-09-11T15:53:21Z</dcterms:created>
  <dcterms:modified xsi:type="dcterms:W3CDTF">2024-05-25T17:56:20Z</dcterms:modified>
</cp:coreProperties>
</file>