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5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FFCC5-4166-4FBA-9538-DBD5B7C86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2BDA1D-566B-4544-88FC-2B9E8A5BE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737B0-14F0-4DC4-A532-CEC7CA1A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D04F-F921-4D7D-B7E4-8B5EDD859D17}" type="datetimeFigureOut">
              <a:rPr lang="ru-RU" smtClean="0"/>
              <a:t>ср 27.05.26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6043EC-0EA8-443B-98D7-EFB884AA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82F8B-08B7-4701-B0A8-C02B5EF6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811-E97A-497B-A399-4B27D61E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9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35A01-36C7-40F4-B1DA-052A82A5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4BE8B4-3FDA-4D02-BAA5-924AE87D0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5A6DE-1EF5-4C3D-9679-C54CC1B3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D04F-F921-4D7D-B7E4-8B5EDD859D17}" type="datetimeFigureOut">
              <a:rPr lang="ru-RU" smtClean="0"/>
              <a:t>ср 27.05.26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D1C781-95C6-4714-86A3-1718AA3F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844CE-34C9-488A-9410-D5AA289C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811-E97A-497B-A399-4B27D61E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9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4D5E28-3A18-4698-A989-236D59585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047C95-8EEE-460D-A991-A463B7C1C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78AF23-0D68-47B6-8CC2-41ECDCE61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D04F-F921-4D7D-B7E4-8B5EDD859D17}" type="datetimeFigureOut">
              <a:rPr lang="ru-RU" smtClean="0"/>
              <a:t>ср 27.05.26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10FE8-D473-49E9-921A-544C89FA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563123-4DF7-4FE6-B4DE-2C7B8A15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811-E97A-497B-A399-4B27D61E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8172-E0ED-4349-B59B-D25422659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960D1-10F3-4AD0-A6A0-8D7E48EE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483B04-1130-411B-A524-5CBE87B7D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D04F-F921-4D7D-B7E4-8B5EDD859D17}" type="datetimeFigureOut">
              <a:rPr lang="ru-RU" smtClean="0"/>
              <a:t>ср 27.05.26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E70B4-2279-4F99-9E9F-AAFF54C7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A2DC16-FC7C-4FB3-8F69-4583D9B9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811-E97A-497B-A399-4B27D61E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0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9F04A-C28E-4357-B1E5-5FBC51E3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F83CC0-43FB-4869-95FD-B79187F74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31B74-5EDA-48AA-A78D-DE8465F3A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D04F-F921-4D7D-B7E4-8B5EDD859D17}" type="datetimeFigureOut">
              <a:rPr lang="ru-RU" smtClean="0"/>
              <a:t>ср 27.05.26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68198-9D6E-42DE-BA79-5E77A41A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31442A-5AA9-46CB-BED7-F5843619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811-E97A-497B-A399-4B27D61E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85C6F-B587-4F6D-AE95-D838FD1C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DE00AD-7463-4EF6-9B6C-B37B1C3CF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77012B-1BD4-4779-914F-F6EFCA9FE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105ED-FC69-4721-95B9-FC9482E64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D04F-F921-4D7D-B7E4-8B5EDD859D17}" type="datetimeFigureOut">
              <a:rPr lang="ru-RU" smtClean="0"/>
              <a:t>ср 27.05.26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B50CC7-E510-4017-8EA3-F34CEEC1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D75EB-4E8F-4598-9BB4-ADD5E803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811-E97A-497B-A399-4B27D61E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4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05850-A87F-45AF-8F57-50976579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A7DCD9-E637-48C6-A3D4-11E91124D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948E4F-DB9F-4596-98C2-746D652A7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A6BBC4-09CC-4421-AD9D-E7F2C9361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3C1525-1124-4855-A78D-47DCD34D1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BB570E-E8F2-46BF-84E7-7E3DD99B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D04F-F921-4D7D-B7E4-8B5EDD859D17}" type="datetimeFigureOut">
              <a:rPr lang="ru-RU" smtClean="0"/>
              <a:t>ср 27.05.26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3F8E3A-7F53-4B7A-B3FA-CF9E3286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85C4AF-DF96-4277-85EC-9C8A695B1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811-E97A-497B-A399-4B27D61E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4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6C8E8-5229-47DF-A57B-EB3F1C9F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B56C63-2856-4B0B-A5A6-A9D303A8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D04F-F921-4D7D-B7E4-8B5EDD859D17}" type="datetimeFigureOut">
              <a:rPr lang="ru-RU" smtClean="0"/>
              <a:t>ср 27.05.26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159959-6176-40F3-9529-6518BD3E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17C657-93B7-44FF-A33B-DC103274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811-E97A-497B-A399-4B27D61E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2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04674E-CE38-444B-8F66-C709E8F8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D04F-F921-4D7D-B7E4-8B5EDD859D17}" type="datetimeFigureOut">
              <a:rPr lang="ru-RU" smtClean="0"/>
              <a:t>ср 27.05.26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0C6C5A-C20E-44B5-985F-42795CE5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D7D6E5-5D98-47F3-B94D-64C22461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811-E97A-497B-A399-4B27D61E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3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EAF9F-41A6-46D2-973B-A13FF705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7954F-172E-46BD-AF85-F4BFCCE6F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CDE705-5271-4FAD-9D10-B980C6C91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AD57CC-A6A2-44B5-988F-27027BD0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D04F-F921-4D7D-B7E4-8B5EDD859D17}" type="datetimeFigureOut">
              <a:rPr lang="ru-RU" smtClean="0"/>
              <a:t>ср 27.05.26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A70370-C7BC-494C-8555-67BAC401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598966-EA6A-42DB-90A8-4381D680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811-E97A-497B-A399-4B27D61E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4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298B7-16DD-4F4C-B991-FDB4D72E7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FCDAFB-BF4F-4B2B-B8FC-FE757D050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19D30C-DB0E-4322-8379-D09CB6113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96A4A1-FB6E-43C8-B5FE-7CBEA2E3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D04F-F921-4D7D-B7E4-8B5EDD859D17}" type="datetimeFigureOut">
              <a:rPr lang="ru-RU" smtClean="0"/>
              <a:t>ср 27.05.26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F93E42-2922-441C-8E95-98D4D71F1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BFE2E6-3F1F-41B4-AF45-E8F6F4E1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811-E97A-497B-A399-4B27D61E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9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D26F2-7FC0-4230-BD06-15F778F3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031B21-68B1-4E30-BC63-4A868248C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FDAC0-BD69-403D-8747-611E1ABC9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AD04F-F921-4D7D-B7E4-8B5EDD859D17}" type="datetimeFigureOut">
              <a:rPr lang="ru-RU" smtClean="0"/>
              <a:t>ср 27.05.26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7E1DE-5E5B-4421-8200-D869FED86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1477F4-D945-45A7-BA3C-50616DE7E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B811-E97A-497B-A399-4B27D61EC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s://salgal-barlyk.rtyv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71CC64-461B-4219-B851-DDB3F8E02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35"/>
          <a:stretch>
            <a:fillRect/>
          </a:stretch>
        </p:blipFill>
        <p:spPr>
          <a:xfrm>
            <a:off x="1524001" y="0"/>
            <a:ext cx="9135879" cy="6858000"/>
          </a:xfrm>
          <a:prstGeom prst="rect">
            <a:avLst/>
          </a:prstGeom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39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9CB3A1-776A-4213-A4FF-84081C9663CC}"/>
              </a:ext>
            </a:extLst>
          </p:cNvPr>
          <p:cNvSpPr/>
          <p:nvPr/>
        </p:nvSpPr>
        <p:spPr>
          <a:xfrm>
            <a:off x="3511266" y="295469"/>
            <a:ext cx="50993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127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</a:t>
            </a:r>
            <a:endParaRPr lang="en-US" sz="1400" b="1" dirty="0">
              <a:solidFill>
                <a:srgbClr val="71270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7127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образовательное учреждение</a:t>
            </a:r>
          </a:p>
          <a:p>
            <a:pPr algn="ctr"/>
            <a:r>
              <a:rPr lang="ru-RU" sz="1400" b="1" dirty="0">
                <a:solidFill>
                  <a:srgbClr val="7127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"</a:t>
            </a:r>
            <a:r>
              <a:rPr lang="ru-RU" sz="1400" b="1" dirty="0" err="1">
                <a:solidFill>
                  <a:srgbClr val="7127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Салгал</a:t>
            </a:r>
            <a:r>
              <a:rPr lang="ru-RU" sz="1400" b="1" dirty="0">
                <a:solidFill>
                  <a:srgbClr val="7127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общеразвивающего</a:t>
            </a:r>
            <a:endParaRPr lang="en-US" sz="1400" b="1" dirty="0">
              <a:solidFill>
                <a:srgbClr val="71270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7127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127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видас</a:t>
            </a:r>
            <a:r>
              <a:rPr lang="ru-RU" sz="1400" b="1" dirty="0">
                <a:solidFill>
                  <a:srgbClr val="7127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приоритетным осуществлением</a:t>
            </a:r>
            <a:endParaRPr lang="en-US" sz="1400" b="1" dirty="0">
              <a:solidFill>
                <a:srgbClr val="71270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7127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физического развития воспитанников</a:t>
            </a:r>
          </a:p>
          <a:p>
            <a:pPr algn="ctr"/>
            <a:r>
              <a:rPr lang="ru-RU" sz="1400" b="1" dirty="0">
                <a:solidFill>
                  <a:srgbClr val="7127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400" b="1" dirty="0" err="1">
                <a:solidFill>
                  <a:srgbClr val="7127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Барлык</a:t>
            </a:r>
            <a:r>
              <a:rPr lang="ru-RU" sz="1400" b="1" dirty="0">
                <a:solidFill>
                  <a:srgbClr val="7127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Барун-Хемчикского </a:t>
            </a:r>
            <a:r>
              <a:rPr lang="ru-RU" sz="1400" b="1" dirty="0" err="1">
                <a:solidFill>
                  <a:srgbClr val="7127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кожууна</a:t>
            </a:r>
            <a:endParaRPr lang="en-US" sz="1400" b="1" dirty="0">
              <a:solidFill>
                <a:srgbClr val="71270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7127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Республики Тыва</a:t>
            </a:r>
            <a:endParaRPr lang="en-US" sz="1400" b="1" dirty="0">
              <a:solidFill>
                <a:srgbClr val="71270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 руководителя: </a:t>
            </a:r>
            <a:endParaRPr lang="en-US" sz="1400" b="1" dirty="0">
              <a:solidFill>
                <a:srgbClr val="712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err="1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Ооржак</a:t>
            </a:r>
            <a:r>
              <a:rPr lang="ru-RU" sz="1400" dirty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</a:t>
            </a:r>
            <a:r>
              <a:rPr lang="ru-RU" sz="1400" dirty="0" err="1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Кылан-ооловна</a:t>
            </a:r>
            <a:endParaRPr lang="ru-RU" sz="1400" dirty="0">
              <a:solidFill>
                <a:srgbClr val="712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 организации:</a:t>
            </a:r>
            <a:endParaRPr lang="en-US" sz="1400" b="1" dirty="0">
              <a:solidFill>
                <a:srgbClr val="712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https://salgal-barlyk.rtyva.ru</a:t>
            </a:r>
            <a:endParaRPr lang="ru-RU" sz="1400" dirty="0">
              <a:solidFill>
                <a:srgbClr val="712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организации: </a:t>
            </a:r>
            <a:endParaRPr lang="en-US" sz="1400" b="1" dirty="0">
              <a:solidFill>
                <a:srgbClr val="712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89232618597</a:t>
            </a:r>
          </a:p>
          <a:p>
            <a:pPr algn="ctr"/>
            <a:r>
              <a:rPr lang="ru-RU" sz="1400" b="1" dirty="0" err="1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Электроная</a:t>
            </a:r>
            <a:r>
              <a:rPr lang="ru-RU" sz="1400" b="1" dirty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почта организации: </a:t>
            </a:r>
            <a:r>
              <a:rPr lang="en-US" sz="1400" b="1" dirty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dirty="0">
                <a:solidFill>
                  <a:srgbClr val="712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arzhaana.mongush.24@mail.ru</a:t>
            </a:r>
            <a:endParaRPr lang="ru-RU" sz="1400" dirty="0">
              <a:solidFill>
                <a:srgbClr val="712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3" descr="DSC077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4522" y="3876261"/>
            <a:ext cx="3560911" cy="2686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2026-05-27T01:54:31Z</dcterms:created>
  <dcterms:modified xsi:type="dcterms:W3CDTF">2026-05-27T01:55:07Z</dcterms:modified>
</cp:coreProperties>
</file>