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4" r:id="rId3"/>
    <p:sldId id="285" r:id="rId4"/>
    <p:sldId id="288" r:id="rId5"/>
    <p:sldId id="264" r:id="rId6"/>
    <p:sldId id="283" r:id="rId7"/>
    <p:sldId id="269" r:id="rId8"/>
    <p:sldId id="268" r:id="rId9"/>
    <p:sldId id="271" r:id="rId10"/>
    <p:sldId id="272" r:id="rId11"/>
    <p:sldId id="278" r:id="rId12"/>
    <p:sldId id="267" r:id="rId13"/>
    <p:sldId id="277" r:id="rId14"/>
    <p:sldId id="279" r:id="rId15"/>
    <p:sldId id="265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10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86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5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70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0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1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13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18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F80B-A6F9-4559-88F3-49DA9185B017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0811F-0267-477D-B89A-628DF4791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2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897" y="-1809750"/>
            <a:ext cx="10477500" cy="1047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0100" y="1254710"/>
            <a:ext cx="6666312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МЕТЕОПЛОЩАДКА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ДЕТСКОМ САДУ.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 СДЕЛАТЬ 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СВОИМИ РУКАМИ? </a:t>
            </a:r>
            <a:r>
              <a:rPr lang="ru-RU" sz="7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7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8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6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2819636" cy="3356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" descr="https://dou-vozjaevka.ucoz.org/_tbkp/IMG-20220706-WA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89113"/>
            <a:ext cx="3168352" cy="4032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6656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Стенд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«Визуализатор погоды»,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помогает фиксировать наблюдения за погодой в течение дня и недели, температурой воздуха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состоянием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облачности и погоды.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та же отмечать  время года, месяц, фазы луны, направление ветра. </a:t>
            </a:r>
          </a:p>
          <a:p>
            <a:pPr algn="r" fontAlgn="base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2052" y="1465729"/>
            <a:ext cx="81503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Направление ветра дети могут наблюдать по установленным вертушкам в разных углах площадки. </a:t>
            </a:r>
          </a:p>
          <a:p>
            <a:pPr fontAlgn="base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 помощью компаса определять направление ветра. Делать записи или зарисовки на  магнитно-меловом стенде</a:t>
            </a:r>
          </a:p>
          <a:p>
            <a:pPr fontAlgn="base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4" y="2060848"/>
            <a:ext cx="333062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193722"/>
            <a:ext cx="262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СОЛНЕЧНЫЕ ЧАСЫ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5528" y="303684"/>
            <a:ext cx="4104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Дождемер и  снегомерная рейка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сделанные своими руками, дают возможность детям измерить количество осадков, их интенсивность выпадения на землю. А можно использовать как «ростомер». Так решили дети. </a:t>
            </a:r>
          </a:p>
          <a:p>
            <a:pPr algn="just" fontAlgn="base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Изучать круговорот воды в природе, её    различное состояние.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630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помощью  солнечных часов, еще одним способом, дети учатся определять  время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движению длины тени от стрелки.</a:t>
            </a:r>
          </a:p>
        </p:txBody>
      </p:sp>
      <p:pic>
        <p:nvPicPr>
          <p:cNvPr id="1026" name="Picture 2" descr="C:\Users\Klient\Desktop\Лучший  сал25\фото\Screenshot_2025-03-23-20-25-19-010_org.telegram.messeng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4" b="23654"/>
          <a:stretch/>
        </p:blipFill>
        <p:spPr bwMode="auto">
          <a:xfrm>
            <a:off x="6589591" y="3429000"/>
            <a:ext cx="2218504" cy="2881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79284"/>
            <a:ext cx="2405692" cy="317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18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7" y="-75905"/>
            <a:ext cx="9143999" cy="664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99439" y="116632"/>
            <a:ext cx="72376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ЛЮБОЕ ВРЕМЯ МЫ НА МЕТЕОПЛОЩАДКЕ</a:t>
            </a:r>
            <a:endParaRPr lang="ru-RU" sz="2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C:\Users\Klient\Desktop\Лучший  сал25\фото\Screenshot_2025-03-23-20-24-29-398_org.telegram.messeng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 b="24831"/>
          <a:stretch/>
        </p:blipFill>
        <p:spPr bwMode="auto">
          <a:xfrm>
            <a:off x="6444208" y="694877"/>
            <a:ext cx="2348992" cy="2982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1" name="Picture 5" descr="C:\Users\Klient\Desktop\Лучший  сал25\фото\Screenshot_2025-03-23-20-25-01-022_org.telegram.messeng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1" t="16341" r="1981" b="23048"/>
          <a:stretch/>
        </p:blipFill>
        <p:spPr bwMode="auto">
          <a:xfrm>
            <a:off x="3508227" y="706165"/>
            <a:ext cx="2359917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8" y="3909632"/>
            <a:ext cx="2036763" cy="2620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3" name="Picture 7" descr="C:\Users\Klient\Desktop\Лучший  сал25\фото\Screenshot_2025-03-23-20-25-23-206_org.telegram.messeng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 b="23872"/>
          <a:stretch/>
        </p:blipFill>
        <p:spPr bwMode="auto">
          <a:xfrm>
            <a:off x="6600362" y="3860419"/>
            <a:ext cx="2036683" cy="2649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81" y="3811208"/>
            <a:ext cx="2036763" cy="2719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36103"/>
            <a:ext cx="2233463" cy="2975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34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6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93722"/>
            <a:ext cx="262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МЕТЕОБУДКА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ТЕРМОМЕТРОМ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522350"/>
            <a:ext cx="4725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СТОЛ, ЛАВКА ДЛЯ ЗАПИСЕЙ И ЭКСПЕРИМЕНТОВ.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ГИГРОМЕТР ОПРЕДЕЛЕНИЯ ВОЗДУХА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ЗАПИСИ ДЕЛАЮТСЯ СХЕМАТИЧЕСКИ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Klient\Desktop\Лучший  сал25\фото\Screenshot_2025-03-23-20-24-21-528_org.telegram.messeng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7" b="23940"/>
          <a:stretch/>
        </p:blipFill>
        <p:spPr bwMode="auto">
          <a:xfrm>
            <a:off x="638000" y="1122512"/>
            <a:ext cx="3573960" cy="4903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2" descr="C:\Users\Klient\Desktop\Лучший  сал25\фото\Screenshot_2025-03-23-20-24-25-344_org.telegram.messeng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7" b="35230"/>
          <a:stretch/>
        </p:blipFill>
        <p:spPr bwMode="auto">
          <a:xfrm>
            <a:off x="4572000" y="1981734"/>
            <a:ext cx="4104456" cy="4056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808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" y="-6518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971148" cy="3958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95" y="260648"/>
            <a:ext cx="3395663" cy="4529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970" y="340869"/>
            <a:ext cx="229402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учатся  делать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записи в Журнале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Наблюдений.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Выставлять с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помощью магнитов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Погоду</a:t>
            </a:r>
          </a:p>
          <a:p>
            <a:pPr algn="ctr"/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Делают зарисовки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меловой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доске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02" y="3948359"/>
            <a:ext cx="4041775" cy="269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0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" y="-6515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193722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Наводим порядок на метеостанции в любое время года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11" y="1065858"/>
            <a:ext cx="4035425" cy="227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13" y="4149080"/>
            <a:ext cx="4035425" cy="227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F:\фотограф\метзима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5553"/>
            <a:ext cx="4038600" cy="22717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1" y="1071350"/>
            <a:ext cx="3221358" cy="23852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3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Фон детский сад (98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8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Фон детский сад (98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50925"/>
            <a:ext cx="851249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5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4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9372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ЦЕЛЬ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solidFill>
                  <a:srgbClr val="1F1F1F"/>
                </a:solidFill>
                <a:latin typeface="Google Sans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условия для повышения экологической грамотности обучающихся.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304" y="1052736"/>
            <a:ext cx="86409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ЗАДАЧИ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solidFill>
                  <a:srgbClr val="1F1F1F"/>
                </a:solidFill>
                <a:latin typeface="Google Sans"/>
              </a:rPr>
              <a:t> </a:t>
            </a:r>
            <a:endParaRPr lang="ru-RU" sz="2000" dirty="0" smtClean="0">
              <a:solidFill>
                <a:srgbClr val="1F1F1F"/>
              </a:solidFill>
              <a:latin typeface="Google Sans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1.Учит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заботиться 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природе, понимать взаимосвязь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 состоянием окружающей среды и деятельностью человека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>
                <a:solidFill>
                  <a:srgbClr val="002060"/>
                </a:solidFill>
                <a:latin typeface="PT Astra Serif"/>
              </a:rPr>
              <a:t>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PT Astra Serif"/>
              </a:rPr>
              <a:t>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2.Познакомить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с назначением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метеостанции, обучить элементарным умениям работы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метеостанцией для систематических наблюдений за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явлениями природы.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3. Развивать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любознательность и исследовательскую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деятельность, навыки критического мышления для формирования «мягких» навыков, в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процессе наблюдений за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погодой, схематической фиксации наблюдений.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интерактивности, сотрудничества, планирования и осмысленности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обеспечивают вовлеченность каждого обучающегося в образовательный процесс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2036763" cy="151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1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4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4233" y="260648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ЗАДАЧИ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>
                <a:solidFill>
                  <a:srgbClr val="1F1F1F"/>
                </a:solidFill>
                <a:latin typeface="Google Sans"/>
              </a:rPr>
              <a:t> </a:t>
            </a:r>
            <a:endParaRPr lang="ru-RU" sz="2000" dirty="0" smtClean="0">
              <a:solidFill>
                <a:srgbClr val="1F1F1F"/>
              </a:solidFill>
              <a:latin typeface="Google Sans"/>
            </a:endParaRPr>
          </a:p>
          <a:p>
            <a:pPr lvl="0"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Для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педагогов:</a:t>
            </a:r>
          </a:p>
          <a:p>
            <a:pPr lvl="0" algn="jus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П</a:t>
            </a: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родолжат </a:t>
            </a:r>
            <a:r>
              <a:rPr lang="ru-RU" sz="16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осваивать метод проектирования </a:t>
            </a: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организации </a:t>
            </a:r>
            <a:r>
              <a:rPr lang="ru-RU" sz="16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насыщенной детской деятельности, который дает возможность расширять </a:t>
            </a: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рамки образовательного пространства, </a:t>
            </a:r>
            <a:r>
              <a:rPr lang="ru-RU" sz="16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придать ему новые </a:t>
            </a: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формы;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2. Использовать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метеостанцию в работе с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обучающимися в непрерывной образовательной деятельности;</a:t>
            </a:r>
          </a:p>
          <a:p>
            <a:pPr lvl="0" algn="jus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3. Поддерживать  и развивать инициативу обучающихся,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помогать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 в проведении наблюдений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экспериментах в живой  и неживой природе.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lvl="0"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Для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родителей: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1.Привлечь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(законных представителей) и социальных партнеров к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изготовлению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метеорологического оборудования;</a:t>
            </a:r>
          </a:p>
          <a:p>
            <a:pPr lvl="0" algn="jus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2. Активизировать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позицию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родителей (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законных представителей)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обогащения детско-родительских отношений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совместной проектной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совершенствованию экологической культуры у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обучающихся.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1F1F1F"/>
              </a:solidFill>
              <a:latin typeface="Google Sans"/>
            </a:endParaRPr>
          </a:p>
        </p:txBody>
      </p:sp>
      <p:pic>
        <p:nvPicPr>
          <p:cNvPr id="4098" name="Picture 2" descr="F:\фотограф\метео чер дос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1"/>
          <a:stretch/>
        </p:blipFill>
        <p:spPr bwMode="auto">
          <a:xfrm>
            <a:off x="3491880" y="4886242"/>
            <a:ext cx="2808312" cy="1583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461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4233" y="260648"/>
            <a:ext cx="86409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ПРИНЦИПЫ РЕАЛИЗАЦИИ ПРОЕКТА: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1. Принцип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научности: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содержание работы соответствует основным положениям возрастной психологии и дошкольной педагогики, при этом имеет возможность реализации в практике дошкольного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образования.</a:t>
            </a:r>
          </a:p>
          <a:p>
            <a:pPr lvl="0"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Принцип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целостности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комплексное построение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непрерывности процесса поисково-исследовательской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Принцип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систематичности и последовательности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обеспечивает единство воспитательных, развивающих и обучающих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Принцип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индивидуально-личностной ориентации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воспитания,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который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психологическую защищенность ребенка, эмоциональный комфорт, создание условий для самореализации с опорой на индивидуальные особенности ребенка.</a:t>
            </a:r>
          </a:p>
          <a:p>
            <a:pPr lvl="0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5. Принцип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доступности: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решение программных задач в совместной деятельности взрослых и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самостоятельной деятельности воспитанников.</a:t>
            </a:r>
          </a:p>
          <a:p>
            <a:pPr lvl="0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6. Принцип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активного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обучения,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где обучающиеся не получают  готовые знания,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процессе деятельности 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сами делают «открытия», узнают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новые пути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решения доступных проблемных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7. Принцип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результативности -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предусматривает получение положительного результата проводимой работы независимо от уровня интеллектуального развития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обучающихся.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dirty="0" smtClean="0">
              <a:solidFill>
                <a:srgbClr val="1F1F1F"/>
              </a:solidFill>
              <a:latin typeface="Google Sans"/>
            </a:endParaRPr>
          </a:p>
        </p:txBody>
      </p:sp>
      <p:pic>
        <p:nvPicPr>
          <p:cNvPr id="4098" name="Picture 2" descr="F:\фотограф\метео чер дос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1"/>
          <a:stretch/>
        </p:blipFill>
        <p:spPr bwMode="auto">
          <a:xfrm>
            <a:off x="3491880" y="4725144"/>
            <a:ext cx="2808312" cy="174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3" y="1105827"/>
            <a:ext cx="4038999" cy="343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9572" y="23199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ОТКРЫТИЕ МЕТЕОПЛОЩАДКИ НА  УЧАСТКЕ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56536"/>
            <a:ext cx="3919282" cy="2860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70" y="3795054"/>
            <a:ext cx="1591146" cy="2923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32579"/>
            <a:ext cx="4251449" cy="218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8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" y="-65604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91806" y="248839"/>
            <a:ext cx="7804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МЕТЕОПЛОЩАДКА  НА  УЧАСТКЕ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0449"/>
            <a:ext cx="612068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2200" y="772059"/>
            <a:ext cx="26642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Бизи-стенд «Визуализатор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погоды» с разноцветными магнитами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 и лавка для записей и экспериментов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Бизи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-стенд «Кто живет в лесу», «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асекомые» магниты насекомых и животных 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Ловец облаков и Ловец птиц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5.Измеритель высоты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снежного покрова (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рейка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покрашена в желтый цвет с разметкой черного цвета)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Меловая доска , стенд для информации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Метеобудка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термометром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Ветровой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рукав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Подставка под цветы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Кормушка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птиц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Осадкомер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Флюгер Петушок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Солнечные часы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Термогигрометр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Вертушки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 Заборчик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 Дневник наблюдения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17. Цветы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517232"/>
            <a:ext cx="58326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Часть оборудования приобретена социальными партнерами, часть сделана своими руками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Добавлен стенд, сделанный своими руками: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Бизи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-стенд «Кто живет в лесу», «Насекомые»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 стенду «Ловец облаков» с обратной стороны добавлен «Ловец птиц»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42"/>
            <a:ext cx="9275295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90" y="836712"/>
            <a:ext cx="169623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289" y="193722"/>
            <a:ext cx="6061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 МЕТЕОСТАН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193722"/>
            <a:ext cx="262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ВЕТРОВОЙ РУКАВ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68" y="4207817"/>
            <a:ext cx="1838872" cy="264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9" y="2162724"/>
            <a:ext cx="2908575" cy="445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24" y="1760632"/>
            <a:ext cx="3039144" cy="4691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107504" y="692254"/>
            <a:ext cx="6799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СТЕНД «ЛОВЕЦ ОБЛАКОВ» ДОПОЛНИЛИ ИЗОБРАЖЕНИЕМ ПТИЦ И ПОЛУЧИЛИ «ЛОВЕЦ ПТИЦ»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ПРАКТИЧНОЕ 2-Х СТОРОННЕЕ ПОСОБИЕ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42112" y="3583342"/>
            <a:ext cx="262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ФЛЮГЕР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ПЕТУШОК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6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ou-vozjaevka.ucoz.org/_tbkp/IMG_20220824_102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6" y="1186896"/>
            <a:ext cx="4287166" cy="5342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44" y="706573"/>
            <a:ext cx="22322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6024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СДЕЛАЛИ  ДОПОЛНИТЕЛЬНО 2  ДВУХСТОРОННИХ МАГНИТНЫХ СТЕНДА «КТО ЖИВЕТ В ЛЕСУ?» , «КТО И  КАК ЗИМУЕТ?» 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12" y="3636159"/>
            <a:ext cx="2519312" cy="30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6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на тему «Спокойный Фон» — скачивайте бесплатные изображения  высокого качества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62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ou-vozjaevka.ucoz.org/_tbkp/IMG-20220706-WA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2" y="980728"/>
            <a:ext cx="3888432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323528" y="193722"/>
            <a:ext cx="262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МЕТЕОБУДКА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ТЕРМОМЕТРОМ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Klient\Desktop\на Диплом\мет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32" y="2132856"/>
            <a:ext cx="436517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4211960" y="522350"/>
            <a:ext cx="47252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СТОЛ, ЛАВКА ДЛЯ ЗАПИСЕЙ И ЭКСПЕРИМЕНТОВ.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ГИГРОМЕТР ОПРЕДЕЛЕНИЯ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ВЛАЖНОСТИ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ВОЗДУХА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ЗАПИСИ ДЕЛАЮТСЯ СХЕМАТИЧЕСКИ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587</Words>
  <Application>Microsoft Office PowerPoint</Application>
  <PresentationFormat>Экран (4:3)</PresentationFormat>
  <Paragraphs>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45</cp:revision>
  <dcterms:created xsi:type="dcterms:W3CDTF">2025-04-25T10:34:02Z</dcterms:created>
  <dcterms:modified xsi:type="dcterms:W3CDTF">2025-05-10T12:24:34Z</dcterms:modified>
</cp:coreProperties>
</file>