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2" r:id="rId3"/>
    <p:sldId id="290" r:id="rId4"/>
    <p:sldId id="268" r:id="rId5"/>
    <p:sldId id="273" r:id="rId6"/>
    <p:sldId id="306" r:id="rId7"/>
    <p:sldId id="304" r:id="rId8"/>
    <p:sldId id="300" r:id="rId9"/>
    <p:sldId id="313" r:id="rId10"/>
    <p:sldId id="301" r:id="rId11"/>
    <p:sldId id="303" r:id="rId12"/>
    <p:sldId id="312" r:id="rId13"/>
    <p:sldId id="316" r:id="rId14"/>
    <p:sldId id="309" r:id="rId15"/>
    <p:sldId id="315" r:id="rId16"/>
    <p:sldId id="318" r:id="rId17"/>
    <p:sldId id="319" r:id="rId18"/>
    <p:sldId id="320" r:id="rId19"/>
    <p:sldId id="321" r:id="rId20"/>
    <p:sldId id="322" r:id="rId21"/>
    <p:sldId id="323" r:id="rId22"/>
    <p:sldId id="325" r:id="rId23"/>
    <p:sldId id="32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48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61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862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98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07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7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7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82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55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6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82DDD-AE9A-480F-8B6B-ECE4461A6C4E}" type="datetimeFigureOut">
              <a:rPr lang="ru-RU" smtClean="0"/>
              <a:t>10.05.2025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53070-1FF6-4EE7-B34F-9066E7C85B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87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7.wdp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12" Type="http://schemas.openxmlformats.org/officeDocument/2006/relationships/image" Target="../media/image62.png"/><Relationship Id="rId2" Type="http://schemas.openxmlformats.org/officeDocument/2006/relationships/image" Target="../media/image2.jpe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5" Type="http://schemas.openxmlformats.org/officeDocument/2006/relationships/image" Target="../media/image56.jpeg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microsoft.com/office/2007/relationships/hdphoto" Target="../media/hdphoto5.wdp"/><Relationship Id="rId9" Type="http://schemas.microsoft.com/office/2007/relationships/hdphoto" Target="../media/hdphoto6.wdp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12" Type="http://schemas.openxmlformats.org/officeDocument/2006/relationships/image" Target="../media/image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11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0" Type="http://schemas.openxmlformats.org/officeDocument/2006/relationships/image" Target="../media/image121.png"/><Relationship Id="rId4" Type="http://schemas.openxmlformats.org/officeDocument/2006/relationships/image" Target="../media/image115.jpeg"/><Relationship Id="rId9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40.png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Отпечатки детских ладоше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2" y="-4165"/>
            <a:ext cx="9180058" cy="68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685800" y="2060849"/>
            <a:ext cx="7774632" cy="153960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ДЕТСКОЕ ДВИЖЕНИЕ</a:t>
            </a:r>
            <a:b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«МАЛЕНЬКИЕ ВОЛОНТЕРЫ»</a:t>
            </a:r>
            <a:endParaRPr lang="ru-RU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499992" y="5832698"/>
            <a:ext cx="4462264" cy="675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МДОАУ детский сад </a:t>
            </a:r>
          </a:p>
          <a:p>
            <a:r>
              <a:rPr lang="ru-RU" sz="18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. Возжаевки</a:t>
            </a:r>
            <a:endParaRPr lang="ru-RU" sz="18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6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-4314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80" y="44624"/>
            <a:ext cx="8986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Ежегодные акции «Свеча памяти. Блокадный Ленинград»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C:\Users\Пользователь\Desktop\IMG_20200331_203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3586938" cy="27242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Desktop\IMG_20200418_222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7558"/>
            <a:ext cx="2664296" cy="2232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6" y="2956227"/>
            <a:ext cx="326231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7558"/>
            <a:ext cx="2642358" cy="235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78129"/>
            <a:ext cx="2820183" cy="3225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32" y="3454386"/>
            <a:ext cx="2305050" cy="3078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82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" y="-8089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80" y="44624"/>
            <a:ext cx="8986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Ежегодные благотворительные концерты и изготовление подарков своими руками для детей войны, тружеников тыла, социальных партнеров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t="12468" r="10992" b="12721"/>
          <a:stretch/>
        </p:blipFill>
        <p:spPr bwMode="auto">
          <a:xfrm>
            <a:off x="6172200" y="861646"/>
            <a:ext cx="2839461" cy="2193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Пользователь\Desktop\IMG_88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9" y="736798"/>
            <a:ext cx="2290257" cy="2066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20" y="512842"/>
            <a:ext cx="3335451" cy="25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42" y="2582525"/>
            <a:ext cx="3134240" cy="237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3237"/>
            <a:ext cx="2815855" cy="17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04" y="4365104"/>
            <a:ext cx="3128501" cy="26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497" y="4455279"/>
            <a:ext cx="4654464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7" b="35984"/>
          <a:stretch/>
        </p:blipFill>
        <p:spPr bwMode="auto">
          <a:xfrm>
            <a:off x="6354260" y="3284984"/>
            <a:ext cx="2657401" cy="1740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0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16" y="5445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6" y="2475505"/>
            <a:ext cx="2396803" cy="1716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Klient\Desktop\Лучший  сал25\вол сети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9" b="37012"/>
          <a:stretch/>
        </p:blipFill>
        <p:spPr bwMode="auto">
          <a:xfrm>
            <a:off x="358889" y="878660"/>
            <a:ext cx="2036683" cy="1296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lient\Desktop\Лучший  сал25\родоткр СВ 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21392" r="-660" b="20672"/>
          <a:stretch/>
        </p:blipFill>
        <p:spPr bwMode="auto">
          <a:xfrm>
            <a:off x="326181" y="4221422"/>
            <a:ext cx="2036683" cy="2622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Klient\Desktop\Лучший  сал25\вол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0" b="36419"/>
          <a:stretch/>
        </p:blipFill>
        <p:spPr bwMode="auto">
          <a:xfrm>
            <a:off x="5009326" y="5405380"/>
            <a:ext cx="2036683" cy="1250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68915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Постоянные благотворительные акции для участников СВО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«Коробка добра», «Подари тепло солдату» с привлечением родителей, экскурсии в волонтерские                                      группы </a:t>
            </a:r>
            <a:endParaRPr lang="ru-RU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35" y="845736"/>
            <a:ext cx="2201053" cy="1506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765011"/>
            <a:ext cx="2036763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48" y="5405546"/>
            <a:ext cx="22193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10" y="2339246"/>
            <a:ext cx="2629844" cy="184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77" y="4226947"/>
            <a:ext cx="1832111" cy="2429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66" y="2060848"/>
            <a:ext cx="426085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53" y="4014345"/>
            <a:ext cx="1274440" cy="142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5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" y="0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кции «Подари тепло солдату», «Коробка добра», отправка через волонтерские группы «Тыл в помощь», «Связь поколений»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19" y="4916400"/>
            <a:ext cx="2440886" cy="1721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4" y="1001855"/>
            <a:ext cx="2106451" cy="354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1" y="804408"/>
            <a:ext cx="1927750" cy="339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5" y="4373408"/>
            <a:ext cx="3024336" cy="2267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980727"/>
            <a:ext cx="3816424" cy="226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17" y="4916400"/>
            <a:ext cx="2560761" cy="19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10" y="2773927"/>
            <a:ext cx="2970708" cy="225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2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0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177679" cy="2559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60"/>
            <a:ext cx="3346450" cy="2384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7" y="5373216"/>
            <a:ext cx="2036763" cy="1318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Klient\Desktop\Лучший  сал25\вол сет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9" b="37012"/>
          <a:stretch/>
        </p:blipFill>
        <p:spPr bwMode="auto">
          <a:xfrm>
            <a:off x="6667499" y="3095980"/>
            <a:ext cx="2036683" cy="1169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Klient\Desktop\Лучший  сал25\вол дети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7" b="21564"/>
          <a:stretch/>
        </p:blipFill>
        <p:spPr bwMode="auto">
          <a:xfrm>
            <a:off x="4575630" y="4202244"/>
            <a:ext cx="2036683" cy="2608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lient\Desktop\Лучший  сал25\родоткр СВ О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21392" r="-660" b="20672"/>
          <a:stretch/>
        </p:blipFill>
        <p:spPr bwMode="auto">
          <a:xfrm>
            <a:off x="3603814" y="475572"/>
            <a:ext cx="2036683" cy="2622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Klient\Desktop\Лучший  сал25\вол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0" b="36419"/>
          <a:stretch/>
        </p:blipFill>
        <p:spPr bwMode="auto">
          <a:xfrm>
            <a:off x="6667499" y="4881320"/>
            <a:ext cx="2036683" cy="1250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95980"/>
            <a:ext cx="22193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20" y="5149835"/>
            <a:ext cx="22193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82" y="475572"/>
            <a:ext cx="3192768" cy="2388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0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-2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16632"/>
            <a:ext cx="8499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Благодарность за работу в волонтерском движении от Белогорского районного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Совета Ветеранов, группы «Тыл в помощь»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5" y="1124744"/>
            <a:ext cx="3569881" cy="5321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77" y="828224"/>
            <a:ext cx="4048125" cy="191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20888"/>
            <a:ext cx="2725866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2852936"/>
            <a:ext cx="2397912" cy="2336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24" y="5301208"/>
            <a:ext cx="2036763" cy="1474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4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" y="0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84973"/>
            <a:ext cx="3554413" cy="327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83437"/>
            <a:ext cx="40782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Пользователь\Desktop\IMG_20200331_2004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04" y="1422952"/>
            <a:ext cx="2159926" cy="1971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645024"/>
            <a:ext cx="48895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264" y="3645024"/>
            <a:ext cx="4608512" cy="299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25251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ежегодном фестивале в рамках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соц.партнерства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 ДК «Строитель»- «Пасхальный перезвон», «8 Марта», «9-Мая», «День Матери» для жителей села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7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13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16632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Ежегодные отчетные концерты для  социальных партнеров, акции «Подари игрушку малышу», «Сделай книжку-малышку своими руками»,   «Подарок сотруднику», «Поздравление сотрудника с Юбилеем», «Покормите птиц зимой» и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6" descr="IMG_20190430_1056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0" y="1101551"/>
            <a:ext cx="3305874" cy="2370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Пользователь\Desktop\Screenshot_2020-04-18-22-34-05-105_com.instagram.androi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79094"/>
            <a:ext cx="2538535" cy="2478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37" y="1152625"/>
            <a:ext cx="2968625" cy="2347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5" descr="с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8" b="19829"/>
          <a:stretch/>
        </p:blipFill>
        <p:spPr bwMode="auto">
          <a:xfrm>
            <a:off x="971600" y="5157191"/>
            <a:ext cx="3452754" cy="1535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Пользователь\Desktop\IMG_20200214_1105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2" y="3360157"/>
            <a:ext cx="2205915" cy="1577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12530"/>
            <a:ext cx="2633663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72" y="4149080"/>
            <a:ext cx="2036763" cy="2620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6" y="3322330"/>
            <a:ext cx="1486839" cy="1615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-4314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Ежегодные акции «Рождественские Колядки»,  «Поздравление сотрудников», «Подарок  сотруднику», «Спас пришел», «Троица»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23737"/>
            <a:ext cx="4211960" cy="328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5751"/>
            <a:ext cx="3687763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72" y="801213"/>
            <a:ext cx="4716528" cy="292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0495"/>
            <a:ext cx="3163887" cy="2609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1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4" y="-4315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9" y="3529993"/>
            <a:ext cx="4639193" cy="320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Ежегодные акции «Рождественские Колядки», «Прощание с елочкой»,  «Поздравление сотрудников»,  «Спас пришел»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" y="719940"/>
            <a:ext cx="3561872" cy="281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60" y="4490936"/>
            <a:ext cx="3840163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6549"/>
            <a:ext cx="4108450" cy="4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4760" y="1490007"/>
            <a:ext cx="1853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старших групп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поздравляют  младших детей и сотрудников </a:t>
            </a:r>
          </a:p>
        </p:txBody>
      </p:sp>
    </p:spTree>
    <p:extLst>
      <p:ext uri="{BB962C8B-B14F-4D97-AF65-F5344CB8AC3E}">
        <p14:creationId xmlns:p14="http://schemas.microsoft.com/office/powerpoint/2010/main" val="3093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2004" y="404664"/>
            <a:ext cx="432494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 –он:</a:t>
            </a:r>
          </a:p>
          <a:p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есёлый</a:t>
            </a:r>
          </a:p>
          <a:p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тзывчивый</a:t>
            </a:r>
          </a:p>
          <a:p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юбознательный</a:t>
            </a:r>
          </a:p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тветственный</a:t>
            </a:r>
          </a:p>
          <a:p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астойчивый </a:t>
            </a:r>
          </a:p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рудолюбивый</a:t>
            </a:r>
          </a:p>
          <a:p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мкий</a:t>
            </a:r>
          </a:p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адостный 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0417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6863" y="141641"/>
            <a:ext cx="4324944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декабря- МЕЖДУНАРОДНЫЙ ДЕНЬ ВОЛОНТЁРА</a:t>
            </a:r>
          </a:p>
          <a:p>
            <a:pPr algn="ctr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добровольческого движения по всему миру насчитывает  не одну сотню лет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последние годы это движение становится все более популярным.</a:t>
            </a:r>
          </a:p>
          <a:p>
            <a:pPr algn="ctr"/>
            <a:endParaRPr lang="ru-RU" sz="1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157192"/>
            <a:ext cx="2036763" cy="1493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13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-26156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954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Ежегодные акции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«Масленица»,  «Покров»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29689"/>
            <a:ext cx="526097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73560"/>
            <a:ext cx="45116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95" y="4069285"/>
            <a:ext cx="347503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" y="3789040"/>
            <a:ext cx="57118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0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" y="-5994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3758" y="116632"/>
            <a:ext cx="727280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ВОЛОНТЁРАМИ  НЕ РОЖДАЮТСЯ,  ИМИ СТАНОВЯТСЯ!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78" y="764843"/>
            <a:ext cx="2880044" cy="4941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5584"/>
            <a:ext cx="3240360" cy="519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36912"/>
            <a:ext cx="2633609" cy="4092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47" y="692696"/>
            <a:ext cx="2697642" cy="1772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4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" y="-5994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3758" y="116632"/>
            <a:ext cx="727280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ВОЛОНТЁРАМИ  НЕ РОЖДАЮТСЯ,  ИМИ СТАНОВЯТСЯ!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34" y="577711"/>
            <a:ext cx="2102491" cy="3222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Klient\Desktop\Лучший  сал25\Конкурс 2025\Screenshot_2025-05-06-16-59-30-912_com.whatsap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26" y="577711"/>
            <a:ext cx="2080436" cy="3171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Klient\Desktop\Лучший  сал25\Конкурс 2025\Screenshot_2025-05-06-16-59-36-618_com.whatsa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96675"/>
            <a:ext cx="2179247" cy="3203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96675"/>
            <a:ext cx="1872208" cy="3067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3611586"/>
            <a:ext cx="1512168" cy="313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" y="3632877"/>
            <a:ext cx="1266131" cy="311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04188"/>
            <a:ext cx="1470448" cy="313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27" y="3500335"/>
            <a:ext cx="1560513" cy="333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94" y="3975781"/>
            <a:ext cx="1354137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517" y="3422722"/>
            <a:ext cx="1426762" cy="335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7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" y="-5994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3758" y="116632"/>
            <a:ext cx="7272808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ВОЛОНТЁРАМИ  НЕ РОЖДАЮТСЯ,  ИМИ СТАНОВЯТСЯ!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2" y="424408"/>
            <a:ext cx="2523175" cy="2500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5" y="4149078"/>
            <a:ext cx="2434830" cy="2605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907" y="332656"/>
            <a:ext cx="2320606" cy="2428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C:\Users\Klient\Desktop\Лучший  сал25\ФОТО22\Screenshot_2025-05-10-20-17-24-158_com.whatsap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23729" r="-2541" b="20806"/>
          <a:stretch/>
        </p:blipFill>
        <p:spPr bwMode="auto">
          <a:xfrm>
            <a:off x="6631820" y="3789040"/>
            <a:ext cx="2320606" cy="296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1196752"/>
            <a:ext cx="3384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мая 2025г  проведено театральное представление, посвященное 80-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Победы в Великой Отечественной Войне. 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«Пока мы помним прошлое, у нас есть будущее». </a:t>
            </a:r>
          </a:p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Были приглашены руководители  и участники волонтерских групп «Тыл в помощь» и «Связь поколений», родители.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65036" y="3313727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уководители  и участники волонтерских групп поблагодарили всех участников мероприятия.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Вручили благодарственные письма нашим волонтерам, за оказываемую помощь.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передали сделанные руками открытки,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еоргиевские ленточки</a:t>
            </a:r>
          </a:p>
          <a:p>
            <a:pPr lvl="0"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ля участников СВО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  все участники отправились к Памятнику Победы для возложение цветов.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2" y="2708920"/>
            <a:ext cx="2246773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984" y="2761183"/>
            <a:ext cx="2302375" cy="1551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" y="-5994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404664"/>
            <a:ext cx="6048672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ВОЛОНТЁРАМИ</a:t>
            </a:r>
          </a:p>
          <a:p>
            <a:pPr algn="ctr"/>
            <a:endParaRPr lang="ru-RU" sz="2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 РОЖДАЮТСЯ, </a:t>
            </a:r>
          </a:p>
          <a:p>
            <a:pPr algn="ctr"/>
            <a:endParaRPr lang="ru-RU" sz="28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ВОЛОНТЁРАМИ</a:t>
            </a:r>
          </a:p>
          <a:p>
            <a:pPr algn="ctr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СТАНОВЯТСЯ!</a:t>
            </a:r>
          </a:p>
          <a:p>
            <a:pPr algn="ctr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391"/>
            <a:ext cx="3254697" cy="23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Klient\Desktop\Лучший  сал25\Конкурс 2025\Screenshot_2025-05-01-13-27-45-872_com.whatsap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9" b="16295"/>
          <a:stretch/>
        </p:blipFill>
        <p:spPr bwMode="auto">
          <a:xfrm>
            <a:off x="1332367" y="3645024"/>
            <a:ext cx="6905625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8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-4314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56895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детского волонтерского движения-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воспитание духовно-нравственной личности с активной жизненной позицией и творческим потенциалом, способной к самосовершенствованию, гармоничному взаимодействию с другими людьми.</a:t>
            </a:r>
          </a:p>
          <a:p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гражданской позиции, чувства социальной ответственности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самоорганизации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солидарности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взаимопомощи и милосердия в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обществе;</a:t>
            </a:r>
          </a:p>
          <a:p>
            <a:pPr algn="just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-оказание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безвозмездной помощи людям, нуждающимся в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ней;          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- безвозмездное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участие в общественно значимых мероприятиях с согласия их организаторов; 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 волонтерской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работы являются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добросовестность;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желание добровольно помогать, тем кто в этом нуждается;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- 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желание делиться своим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накопленным опытом.</a:t>
            </a:r>
          </a:p>
          <a:p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9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" y="995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2004" y="404664"/>
            <a:ext cx="393594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Два мира есть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человека: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Один, который нас творил.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Другой, который</a:t>
            </a:r>
          </a:p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ы от века</a:t>
            </a:r>
          </a:p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ворим по мере наших сил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0417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1908394"/>
            <a:ext cx="4793195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Символика нашего волонтерского движения</a:t>
            </a:r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Она обозначает: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Белый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цвет-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цвет чистоты, добрых намерений;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Зеленый цвет-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начало новой жизни, новых добрых дел;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Улыбка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радость, с которой делаются добрые дела. 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3909"/>
            <a:ext cx="25368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28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" y="-4314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94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Начало движения 6  мая 2015г.  Взято шефство над памятником Победы в гарнизоне с. Возжаевки. Благоустройство памятника Победы и возложение цветов, сделанных руками детей, совместно с приглашенными гостями и родителями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 descr="IMG_49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11970"/>
            <a:ext cx="3801271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в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278" y="3797729"/>
            <a:ext cx="3156994" cy="2530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2" descr="C:\Users\Пользователь\Desktop\IMG_20200429_094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35177"/>
            <a:ext cx="2592288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Пользователь\Desktop\МОЕ1\КОМП\День Победы\IMG-20180511-WA00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2" y="1279887"/>
            <a:ext cx="2978288" cy="4496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35" y="1700808"/>
            <a:ext cx="1998048" cy="1591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" y="0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2780928"/>
            <a:ext cx="727280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58" y="1001816"/>
            <a:ext cx="1725264" cy="2517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8" descr="C:\Users\Klient\Desktop\Лучший  сал25\Screenshot_2025-03-23-20-27-25-931_org.telegram.messeng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6" b="22383"/>
          <a:stretch/>
        </p:blipFill>
        <p:spPr bwMode="auto">
          <a:xfrm>
            <a:off x="262591" y="368291"/>
            <a:ext cx="1656184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Линейка\Победа\IMG-20220902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632"/>
            <a:ext cx="3515882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lient\Desktop\Лучший  сал25\IMG-20220902-WA00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216" y="3429000"/>
            <a:ext cx="3326072" cy="3006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lient\Desktop\Лучший  сал25\IMG-20220902-WA00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" y="3933056"/>
            <a:ext cx="2664296" cy="2502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58" y="620688"/>
            <a:ext cx="1804987" cy="2408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31" y="3028925"/>
            <a:ext cx="2962275" cy="2219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83266" y="5508683"/>
            <a:ext cx="2709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Экскурсия к памятнику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Возложение цветов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7656" y="183625"/>
            <a:ext cx="2214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Наведение порядка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7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" y="-4315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52171"/>
            <a:ext cx="1672476" cy="3067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44624"/>
            <a:ext cx="6554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Всероссийская  акция  «Окна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1144"/>
            <a:ext cx="2867513" cy="3663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04195"/>
            <a:ext cx="2354106" cy="2834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377" y="9019"/>
            <a:ext cx="2736304" cy="3790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18" y="3668609"/>
            <a:ext cx="2163763" cy="2773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1" y="4264260"/>
            <a:ext cx="1815067" cy="2365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41" y="229290"/>
            <a:ext cx="26400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36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15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7656"/>
            <a:ext cx="2413591" cy="3089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4624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Ежегодные акции ДОУ «Свеча памяти, «Окна Победы»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40" y="367789"/>
            <a:ext cx="517913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24" y="3154517"/>
            <a:ext cx="2411760" cy="360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23286"/>
            <a:ext cx="1964033" cy="3246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1" y="3154517"/>
            <a:ext cx="2198786" cy="3374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73" y="3271848"/>
            <a:ext cx="1771872" cy="2707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9014"/>
            <a:ext cx="1770601" cy="2774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8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Яркий фон для презентации powerpoint - 25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" y="-35462"/>
            <a:ext cx="9136740" cy="685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4624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Ежегодные акции «Свеча памяти», «Окна Победы, «Стена Победы»»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40" b="19845"/>
          <a:stretch/>
        </p:blipFill>
        <p:spPr bwMode="auto">
          <a:xfrm>
            <a:off x="1907704" y="3665912"/>
            <a:ext cx="2326600" cy="3194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74" y="647381"/>
            <a:ext cx="1838126" cy="2757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Users\Klient\Desktop\Лучший  сал25\Конкурс 2025\IMG_20250430_1234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15" t="5367" r="16908" b="12230"/>
          <a:stretch/>
        </p:blipFill>
        <p:spPr bwMode="auto">
          <a:xfrm>
            <a:off x="4883834" y="632552"/>
            <a:ext cx="1872208" cy="2772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" y="3861048"/>
            <a:ext cx="1784923" cy="2538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686" y="4452073"/>
            <a:ext cx="1892234" cy="233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654" y="3861048"/>
            <a:ext cx="2376264" cy="2341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8" y="528275"/>
            <a:ext cx="1952943" cy="270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31" y="476672"/>
            <a:ext cx="2061865" cy="2537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093" y="2521895"/>
            <a:ext cx="248126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7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618</Words>
  <Application>Microsoft Office PowerPoint</Application>
  <PresentationFormat>Экран (4:3)</PresentationFormat>
  <Paragraphs>77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ДЕТСКОЕ ДВИЖЕНИЕ «МАЛЕНЬКИЕ ВОЛОНТЕРЫ»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Klient</dc:creator>
  <cp:lastModifiedBy>Klient</cp:lastModifiedBy>
  <cp:revision>61</cp:revision>
  <dcterms:created xsi:type="dcterms:W3CDTF">2025-03-23T04:28:12Z</dcterms:created>
  <dcterms:modified xsi:type="dcterms:W3CDTF">2025-05-10T12:06:30Z</dcterms:modified>
</cp:coreProperties>
</file>