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57" r:id="rId3"/>
    <p:sldId id="258" r:id="rId4"/>
    <p:sldId id="261" r:id="rId5"/>
    <p:sldId id="260" r:id="rId6"/>
    <p:sldId id="262" r:id="rId7"/>
    <p:sldId id="264" r:id="rId8"/>
    <p:sldId id="263" r:id="rId9"/>
    <p:sldId id="266" r:id="rId10"/>
    <p:sldId id="267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22FE9-1F27-4D57-BD4F-F27355B2B2E0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FF181DB-148E-40A7-9003-CF316EC85CEB}">
      <dgm:prSet phldrT="[Текст]" custT="1"/>
      <dgm:spPr/>
      <dgm:t>
        <a:bodyPr/>
        <a:lstStyle/>
        <a:p>
          <a:r>
            <a: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КЛЮЧЕВЫЕ ЭЛЕМЕНЫ ИНИЦИАТИВЫ:</a:t>
          </a:r>
        </a:p>
      </dgm:t>
    </dgm:pt>
    <dgm:pt modelId="{F15BB4CC-1478-4CA4-A839-71BCE31F7B28}" type="parTrans" cxnId="{AA0E6BD5-8393-4667-B899-6CBB7E2D0D0B}">
      <dgm:prSet/>
      <dgm:spPr/>
      <dgm:t>
        <a:bodyPr/>
        <a:lstStyle/>
        <a:p>
          <a:endParaRPr lang="ru-RU"/>
        </a:p>
      </dgm:t>
    </dgm:pt>
    <dgm:pt modelId="{B1E1CBFE-7BFA-44B6-B699-EF78DC0361F5}" type="sibTrans" cxnId="{AA0E6BD5-8393-4667-B899-6CBB7E2D0D0B}">
      <dgm:prSet/>
      <dgm:spPr/>
      <dgm:t>
        <a:bodyPr/>
        <a:lstStyle/>
        <a:p>
          <a:endParaRPr lang="ru-RU"/>
        </a:p>
      </dgm:t>
    </dgm:pt>
    <dgm:pt modelId="{7D56B5B6-2C0B-4CA9-A4C4-D5818BB105DB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Рейтинг качества жизни</a:t>
          </a:r>
        </a:p>
      </dgm:t>
    </dgm:pt>
    <dgm:pt modelId="{31669F1A-5189-4365-A5D5-8C2E254D14C1}" type="parTrans" cxnId="{E28E3C7F-3108-46CD-957F-39E5039C35A9}">
      <dgm:prSet/>
      <dgm:spPr/>
      <dgm:t>
        <a:bodyPr/>
        <a:lstStyle/>
        <a:p>
          <a:endParaRPr lang="ru-RU"/>
        </a:p>
      </dgm:t>
    </dgm:pt>
    <dgm:pt modelId="{53BB7A63-1F1A-44B0-A686-B31A9E98982B}" type="sibTrans" cxnId="{E28E3C7F-3108-46CD-957F-39E5039C35A9}">
      <dgm:prSet/>
      <dgm:spPr/>
      <dgm:t>
        <a:bodyPr/>
        <a:lstStyle/>
        <a:p>
          <a:endParaRPr lang="ru-RU"/>
        </a:p>
      </dgm:t>
    </dgm:pt>
    <dgm:pt modelId="{C60BF5BF-66AE-43FF-9F9D-B76EDFE2E5CA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Региональные сервисные уполномоченные</a:t>
          </a:r>
        </a:p>
      </dgm:t>
    </dgm:pt>
    <dgm:pt modelId="{87FDEA07-C8CB-4532-B4CA-BF35F0770145}" type="parTrans" cxnId="{2AF6C0AC-70ED-4E61-9CAA-CE6ECDF8114A}">
      <dgm:prSet/>
      <dgm:spPr/>
      <dgm:t>
        <a:bodyPr/>
        <a:lstStyle/>
        <a:p>
          <a:endParaRPr lang="ru-RU"/>
        </a:p>
      </dgm:t>
    </dgm:pt>
    <dgm:pt modelId="{8422E12E-B861-400E-9167-126D067F4DCB}" type="sibTrans" cxnId="{2AF6C0AC-70ED-4E61-9CAA-CE6ECDF8114A}">
      <dgm:prSet/>
      <dgm:spPr/>
      <dgm:t>
        <a:bodyPr/>
        <a:lstStyle/>
        <a:p>
          <a:endParaRPr lang="ru-RU"/>
        </a:p>
      </dgm:t>
    </dgm:pt>
    <dgm:pt modelId="{48E2C8C1-1F53-45D5-8720-7FDA00F4C2BB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Региональный социальный стандарт</a:t>
          </a:r>
        </a:p>
      </dgm:t>
    </dgm:pt>
    <dgm:pt modelId="{B38D70A4-4A96-4917-80E3-0CE2A5525F05}" type="parTrans" cxnId="{EB6D4234-C919-4A2F-B5F6-51B05FCE04D1}">
      <dgm:prSet/>
      <dgm:spPr/>
      <dgm:t>
        <a:bodyPr/>
        <a:lstStyle/>
        <a:p>
          <a:endParaRPr lang="ru-RU"/>
        </a:p>
      </dgm:t>
    </dgm:pt>
    <dgm:pt modelId="{194445C1-9826-46E7-824C-9D39E0BB05FF}" type="sibTrans" cxnId="{EB6D4234-C919-4A2F-B5F6-51B05FCE04D1}">
      <dgm:prSet/>
      <dgm:spPr/>
      <dgm:t>
        <a:bodyPr/>
        <a:lstStyle/>
        <a:p>
          <a:endParaRPr lang="ru-RU"/>
        </a:p>
      </dgm:t>
    </dgm:pt>
    <dgm:pt modelId="{F201C21E-4A69-471C-B629-A4AB6F2F0730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Программа «Открыто для всех»</a:t>
          </a:r>
        </a:p>
      </dgm:t>
    </dgm:pt>
    <dgm:pt modelId="{158CB62F-0DDC-4098-8B0E-D8BFD9281982}" type="parTrans" cxnId="{47C63C2C-7197-4922-8711-5E57176C5EC3}">
      <dgm:prSet/>
      <dgm:spPr/>
      <dgm:t>
        <a:bodyPr/>
        <a:lstStyle/>
        <a:p>
          <a:endParaRPr lang="ru-RU"/>
        </a:p>
      </dgm:t>
    </dgm:pt>
    <dgm:pt modelId="{762F4C33-417A-457B-A3B7-DBE1DDBE202F}" type="sibTrans" cxnId="{47C63C2C-7197-4922-8711-5E57176C5EC3}">
      <dgm:prSet/>
      <dgm:spPr/>
      <dgm:t>
        <a:bodyPr/>
        <a:lstStyle/>
        <a:p>
          <a:endParaRPr lang="ru-RU"/>
        </a:p>
      </dgm:t>
    </dgm:pt>
    <dgm:pt modelId="{2F78A999-27B2-485F-87E4-FB8D2B7DD98D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Дружелюбная организация в социальной сфере</a:t>
          </a:r>
        </a:p>
      </dgm:t>
    </dgm:pt>
    <dgm:pt modelId="{502C61C0-9047-4484-8E94-5FEE8D3D555C}" type="parTrans" cxnId="{0517C64C-F5BA-4974-90CB-76AC8A7B77A7}">
      <dgm:prSet/>
      <dgm:spPr/>
      <dgm:t>
        <a:bodyPr/>
        <a:lstStyle/>
        <a:p>
          <a:endParaRPr lang="ru-RU"/>
        </a:p>
      </dgm:t>
    </dgm:pt>
    <dgm:pt modelId="{FB9DE8B7-E51F-4D32-9021-827A4C055939}" type="sibTrans" cxnId="{0517C64C-F5BA-4974-90CB-76AC8A7B77A7}">
      <dgm:prSet/>
      <dgm:spPr/>
      <dgm:t>
        <a:bodyPr/>
        <a:lstStyle/>
        <a:p>
          <a:endParaRPr lang="ru-RU"/>
        </a:p>
      </dgm:t>
    </dgm:pt>
    <dgm:pt modelId="{F4179E96-82C9-43F3-AD22-C06C382CA328}" type="pres">
      <dgm:prSet presAssocID="{50122FE9-1F27-4D57-BD4F-F27355B2B2E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63218F-1A98-4B56-BA56-B380100D719D}" type="pres">
      <dgm:prSet presAssocID="{CFF181DB-148E-40A7-9003-CF316EC85CEB}" presName="root1" presStyleCnt="0"/>
      <dgm:spPr/>
    </dgm:pt>
    <dgm:pt modelId="{BECF9B07-4D31-4907-900D-BFD6A698F7B8}" type="pres">
      <dgm:prSet presAssocID="{CFF181DB-148E-40A7-9003-CF316EC85CEB}" presName="LevelOneTextNode" presStyleLbl="node0" presStyleIdx="0" presStyleCnt="1" custScaleY="142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978750-E35D-451E-A233-20B8F2418326}" type="pres">
      <dgm:prSet presAssocID="{CFF181DB-148E-40A7-9003-CF316EC85CEB}" presName="level2hierChild" presStyleCnt="0"/>
      <dgm:spPr/>
    </dgm:pt>
    <dgm:pt modelId="{D50FCF62-3BFD-43E7-83ED-F580E109F2F3}" type="pres">
      <dgm:prSet presAssocID="{31669F1A-5189-4365-A5D5-8C2E254D14C1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5943841D-46CF-457D-967B-A9B077EDB090}" type="pres">
      <dgm:prSet presAssocID="{31669F1A-5189-4365-A5D5-8C2E254D14C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D4D90E37-52E8-467B-AD43-9ED615978D23}" type="pres">
      <dgm:prSet presAssocID="{7D56B5B6-2C0B-4CA9-A4C4-D5818BB105DB}" presName="root2" presStyleCnt="0"/>
      <dgm:spPr/>
    </dgm:pt>
    <dgm:pt modelId="{17BF54FF-96AA-48CE-B29C-F344BCF561BB}" type="pres">
      <dgm:prSet presAssocID="{7D56B5B6-2C0B-4CA9-A4C4-D5818BB105DB}" presName="LevelTwoTextNode" presStyleLbl="node2" presStyleIdx="0" presStyleCnt="5" custScaleX="259126" custLinFactY="-51583" custLinFactNeighborX="245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6EC681-1B6A-4F37-A0D8-2F1B164E1587}" type="pres">
      <dgm:prSet presAssocID="{7D56B5B6-2C0B-4CA9-A4C4-D5818BB105DB}" presName="level3hierChild" presStyleCnt="0"/>
      <dgm:spPr/>
    </dgm:pt>
    <dgm:pt modelId="{4E9FF3F6-6FBA-46A3-BC24-BE24C6E1CB60}" type="pres">
      <dgm:prSet presAssocID="{87FDEA07-C8CB-4532-B4CA-BF35F0770145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7E5FF2DA-1952-41CA-B6A5-EE4EEAABD060}" type="pres">
      <dgm:prSet presAssocID="{87FDEA07-C8CB-4532-B4CA-BF35F0770145}" presName="connTx" presStyleLbl="parChTrans1D2" presStyleIdx="1" presStyleCnt="5"/>
      <dgm:spPr/>
      <dgm:t>
        <a:bodyPr/>
        <a:lstStyle/>
        <a:p>
          <a:endParaRPr lang="ru-RU"/>
        </a:p>
      </dgm:t>
    </dgm:pt>
    <dgm:pt modelId="{7880E1F8-156F-4EAF-A88D-B4A572A33471}" type="pres">
      <dgm:prSet presAssocID="{C60BF5BF-66AE-43FF-9F9D-B76EDFE2E5CA}" presName="root2" presStyleCnt="0"/>
      <dgm:spPr/>
    </dgm:pt>
    <dgm:pt modelId="{B7210A2F-9929-4300-92BB-364B8064B576}" type="pres">
      <dgm:prSet presAssocID="{C60BF5BF-66AE-43FF-9F9D-B76EDFE2E5CA}" presName="LevelTwoTextNode" presStyleLbl="node2" presStyleIdx="1" presStyleCnt="5" custScaleX="259006" custScaleY="104940" custLinFactNeighborX="3164" custLinFactNeighborY="-744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291862-BC18-43B2-B261-0649A8B559D8}" type="pres">
      <dgm:prSet presAssocID="{C60BF5BF-66AE-43FF-9F9D-B76EDFE2E5CA}" presName="level3hierChild" presStyleCnt="0"/>
      <dgm:spPr/>
    </dgm:pt>
    <dgm:pt modelId="{E848DF2C-144F-45C5-86C9-508A92F0C9B7}" type="pres">
      <dgm:prSet presAssocID="{B38D70A4-4A96-4917-80E3-0CE2A5525F05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5559CFC0-56E1-4087-9348-954E5508A311}" type="pres">
      <dgm:prSet presAssocID="{B38D70A4-4A96-4917-80E3-0CE2A5525F05}" presName="connTx" presStyleLbl="parChTrans1D2" presStyleIdx="2" presStyleCnt="5"/>
      <dgm:spPr/>
      <dgm:t>
        <a:bodyPr/>
        <a:lstStyle/>
        <a:p>
          <a:endParaRPr lang="ru-RU"/>
        </a:p>
      </dgm:t>
    </dgm:pt>
    <dgm:pt modelId="{7E681969-4484-4283-B798-C82D4BD3A618}" type="pres">
      <dgm:prSet presAssocID="{48E2C8C1-1F53-45D5-8720-7FDA00F4C2BB}" presName="root2" presStyleCnt="0"/>
      <dgm:spPr/>
    </dgm:pt>
    <dgm:pt modelId="{50A5572F-19B0-4B29-A98D-C11653AB3AA0}" type="pres">
      <dgm:prSet presAssocID="{48E2C8C1-1F53-45D5-8720-7FDA00F4C2BB}" presName="LevelTwoTextNode" presStyleLbl="node2" presStyleIdx="2" presStyleCnt="5" custScaleX="260299" custLinFactNeighborX="3164" custLinFactNeighborY="-648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84DEBB-1C72-4719-9C2A-2AC897C148E5}" type="pres">
      <dgm:prSet presAssocID="{48E2C8C1-1F53-45D5-8720-7FDA00F4C2BB}" presName="level3hierChild" presStyleCnt="0"/>
      <dgm:spPr/>
    </dgm:pt>
    <dgm:pt modelId="{8F8C57D1-E4CB-4E02-803E-10FE23391269}" type="pres">
      <dgm:prSet presAssocID="{158CB62F-0DDC-4098-8B0E-D8BFD9281982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10A56777-FC84-4FA2-958B-BBA24882BE72}" type="pres">
      <dgm:prSet presAssocID="{158CB62F-0DDC-4098-8B0E-D8BFD9281982}" presName="connTx" presStyleLbl="parChTrans1D2" presStyleIdx="3" presStyleCnt="5"/>
      <dgm:spPr/>
      <dgm:t>
        <a:bodyPr/>
        <a:lstStyle/>
        <a:p>
          <a:endParaRPr lang="ru-RU"/>
        </a:p>
      </dgm:t>
    </dgm:pt>
    <dgm:pt modelId="{2A1083EE-1944-45D6-8090-F77ABE3B22FF}" type="pres">
      <dgm:prSet presAssocID="{F201C21E-4A69-471C-B629-A4AB6F2F0730}" presName="root2" presStyleCnt="0"/>
      <dgm:spPr/>
    </dgm:pt>
    <dgm:pt modelId="{7B0AFEB0-1685-4501-856E-B71D65908CE0}" type="pres">
      <dgm:prSet presAssocID="{F201C21E-4A69-471C-B629-A4AB6F2F0730}" presName="LevelTwoTextNode" presStyleLbl="node2" presStyleIdx="3" presStyleCnt="5" custScaleX="264137" custLinFactNeighborX="506" custLinFactNeighborY="-32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ED940F-5364-4188-86F7-2412F50DBCDA}" type="pres">
      <dgm:prSet presAssocID="{F201C21E-4A69-471C-B629-A4AB6F2F0730}" presName="level3hierChild" presStyleCnt="0"/>
      <dgm:spPr/>
    </dgm:pt>
    <dgm:pt modelId="{13A59B74-A303-4E4B-9A29-6C09C1C9FDA0}" type="pres">
      <dgm:prSet presAssocID="{502C61C0-9047-4484-8E94-5FEE8D3D555C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386F0C83-0FCE-4D30-8638-142F1450687D}" type="pres">
      <dgm:prSet presAssocID="{502C61C0-9047-4484-8E94-5FEE8D3D555C}" presName="connTx" presStyleLbl="parChTrans1D2" presStyleIdx="4" presStyleCnt="5"/>
      <dgm:spPr/>
      <dgm:t>
        <a:bodyPr/>
        <a:lstStyle/>
        <a:p>
          <a:endParaRPr lang="ru-RU"/>
        </a:p>
      </dgm:t>
    </dgm:pt>
    <dgm:pt modelId="{1BE11344-BEAE-473F-89D6-71D6A05FCE93}" type="pres">
      <dgm:prSet presAssocID="{2F78A999-27B2-485F-87E4-FB8D2B7DD98D}" presName="root2" presStyleCnt="0"/>
      <dgm:spPr/>
    </dgm:pt>
    <dgm:pt modelId="{9C50E57F-82B3-4DD8-9B4F-13B583C24365}" type="pres">
      <dgm:prSet presAssocID="{2F78A999-27B2-485F-87E4-FB8D2B7DD98D}" presName="LevelTwoTextNode" presStyleLbl="node2" presStyleIdx="4" presStyleCnt="5" custScaleX="262496" custLinFactNeighborX="506" custLinFactNeighborY="-184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709A91-3645-4438-8109-5016ADE2C355}" type="pres">
      <dgm:prSet presAssocID="{2F78A999-27B2-485F-87E4-FB8D2B7DD98D}" presName="level3hierChild" presStyleCnt="0"/>
      <dgm:spPr/>
    </dgm:pt>
  </dgm:ptLst>
  <dgm:cxnLst>
    <dgm:cxn modelId="{BD7AFBAD-EFDC-4640-8CB3-1D7B8C078C48}" type="presOf" srcId="{48E2C8C1-1F53-45D5-8720-7FDA00F4C2BB}" destId="{50A5572F-19B0-4B29-A98D-C11653AB3AA0}" srcOrd="0" destOrd="0" presId="urn:microsoft.com/office/officeart/2008/layout/HorizontalMultiLevelHierarchy"/>
    <dgm:cxn modelId="{0517C64C-F5BA-4974-90CB-76AC8A7B77A7}" srcId="{CFF181DB-148E-40A7-9003-CF316EC85CEB}" destId="{2F78A999-27B2-485F-87E4-FB8D2B7DD98D}" srcOrd="4" destOrd="0" parTransId="{502C61C0-9047-4484-8E94-5FEE8D3D555C}" sibTransId="{FB9DE8B7-E51F-4D32-9021-827A4C055939}"/>
    <dgm:cxn modelId="{4ADBD989-1063-434F-A21B-2DA1C761CC98}" type="presOf" srcId="{31669F1A-5189-4365-A5D5-8C2E254D14C1}" destId="{D50FCF62-3BFD-43E7-83ED-F580E109F2F3}" srcOrd="0" destOrd="0" presId="urn:microsoft.com/office/officeart/2008/layout/HorizontalMultiLevelHierarchy"/>
    <dgm:cxn modelId="{21D4B717-BD19-470B-8C41-310BC26BCBB2}" type="presOf" srcId="{87FDEA07-C8CB-4532-B4CA-BF35F0770145}" destId="{4E9FF3F6-6FBA-46A3-BC24-BE24C6E1CB60}" srcOrd="0" destOrd="0" presId="urn:microsoft.com/office/officeart/2008/layout/HorizontalMultiLevelHierarchy"/>
    <dgm:cxn modelId="{FA6AF091-8FBE-40C0-AB58-BEB4B5C58E4B}" type="presOf" srcId="{158CB62F-0DDC-4098-8B0E-D8BFD9281982}" destId="{10A56777-FC84-4FA2-958B-BBA24882BE72}" srcOrd="1" destOrd="0" presId="urn:microsoft.com/office/officeart/2008/layout/HorizontalMultiLevelHierarchy"/>
    <dgm:cxn modelId="{F730475E-71C3-4AC5-BEF4-6BEA20B15240}" type="presOf" srcId="{2F78A999-27B2-485F-87E4-FB8D2B7DD98D}" destId="{9C50E57F-82B3-4DD8-9B4F-13B583C24365}" srcOrd="0" destOrd="0" presId="urn:microsoft.com/office/officeart/2008/layout/HorizontalMultiLevelHierarchy"/>
    <dgm:cxn modelId="{AA0E6BD5-8393-4667-B899-6CBB7E2D0D0B}" srcId="{50122FE9-1F27-4D57-BD4F-F27355B2B2E0}" destId="{CFF181DB-148E-40A7-9003-CF316EC85CEB}" srcOrd="0" destOrd="0" parTransId="{F15BB4CC-1478-4CA4-A839-71BCE31F7B28}" sibTransId="{B1E1CBFE-7BFA-44B6-B699-EF78DC0361F5}"/>
    <dgm:cxn modelId="{EDFFA08E-661D-4279-85CC-54FE44216360}" type="presOf" srcId="{CFF181DB-148E-40A7-9003-CF316EC85CEB}" destId="{BECF9B07-4D31-4907-900D-BFD6A698F7B8}" srcOrd="0" destOrd="0" presId="urn:microsoft.com/office/officeart/2008/layout/HorizontalMultiLevelHierarchy"/>
    <dgm:cxn modelId="{EB6D4234-C919-4A2F-B5F6-51B05FCE04D1}" srcId="{CFF181DB-148E-40A7-9003-CF316EC85CEB}" destId="{48E2C8C1-1F53-45D5-8720-7FDA00F4C2BB}" srcOrd="2" destOrd="0" parTransId="{B38D70A4-4A96-4917-80E3-0CE2A5525F05}" sibTransId="{194445C1-9826-46E7-824C-9D39E0BB05FF}"/>
    <dgm:cxn modelId="{47C63C2C-7197-4922-8711-5E57176C5EC3}" srcId="{CFF181DB-148E-40A7-9003-CF316EC85CEB}" destId="{F201C21E-4A69-471C-B629-A4AB6F2F0730}" srcOrd="3" destOrd="0" parTransId="{158CB62F-0DDC-4098-8B0E-D8BFD9281982}" sibTransId="{762F4C33-417A-457B-A3B7-DBE1DDBE202F}"/>
    <dgm:cxn modelId="{2AF6C0AC-70ED-4E61-9CAA-CE6ECDF8114A}" srcId="{CFF181DB-148E-40A7-9003-CF316EC85CEB}" destId="{C60BF5BF-66AE-43FF-9F9D-B76EDFE2E5CA}" srcOrd="1" destOrd="0" parTransId="{87FDEA07-C8CB-4532-B4CA-BF35F0770145}" sibTransId="{8422E12E-B861-400E-9167-126D067F4DCB}"/>
    <dgm:cxn modelId="{449E904C-E9BB-4425-9512-27FB37E54325}" type="presOf" srcId="{F201C21E-4A69-471C-B629-A4AB6F2F0730}" destId="{7B0AFEB0-1685-4501-856E-B71D65908CE0}" srcOrd="0" destOrd="0" presId="urn:microsoft.com/office/officeart/2008/layout/HorizontalMultiLevelHierarchy"/>
    <dgm:cxn modelId="{41F6A85D-49AE-4306-8B50-6964C7DDE1A4}" type="presOf" srcId="{C60BF5BF-66AE-43FF-9F9D-B76EDFE2E5CA}" destId="{B7210A2F-9929-4300-92BB-364B8064B576}" srcOrd="0" destOrd="0" presId="urn:microsoft.com/office/officeart/2008/layout/HorizontalMultiLevelHierarchy"/>
    <dgm:cxn modelId="{C519DF26-8DAC-4A3E-8B57-B8477C3395C9}" type="presOf" srcId="{158CB62F-0DDC-4098-8B0E-D8BFD9281982}" destId="{8F8C57D1-E4CB-4E02-803E-10FE23391269}" srcOrd="0" destOrd="0" presId="urn:microsoft.com/office/officeart/2008/layout/HorizontalMultiLevelHierarchy"/>
    <dgm:cxn modelId="{39B72040-6117-483B-A87E-5D0E03D27183}" type="presOf" srcId="{502C61C0-9047-4484-8E94-5FEE8D3D555C}" destId="{386F0C83-0FCE-4D30-8638-142F1450687D}" srcOrd="1" destOrd="0" presId="urn:microsoft.com/office/officeart/2008/layout/HorizontalMultiLevelHierarchy"/>
    <dgm:cxn modelId="{3A068E46-60EC-4089-826D-EAFCD2A39F99}" type="presOf" srcId="{31669F1A-5189-4365-A5D5-8C2E254D14C1}" destId="{5943841D-46CF-457D-967B-A9B077EDB090}" srcOrd="1" destOrd="0" presId="urn:microsoft.com/office/officeart/2008/layout/HorizontalMultiLevelHierarchy"/>
    <dgm:cxn modelId="{614ABCF3-8F6B-4B7E-87E2-E2AD0E2D43A2}" type="presOf" srcId="{50122FE9-1F27-4D57-BD4F-F27355B2B2E0}" destId="{F4179E96-82C9-43F3-AD22-C06C382CA328}" srcOrd="0" destOrd="0" presId="urn:microsoft.com/office/officeart/2008/layout/HorizontalMultiLevelHierarchy"/>
    <dgm:cxn modelId="{17D0BAFA-43CE-4332-B8E3-00A917F9BBF5}" type="presOf" srcId="{B38D70A4-4A96-4917-80E3-0CE2A5525F05}" destId="{5559CFC0-56E1-4087-9348-954E5508A311}" srcOrd="1" destOrd="0" presId="urn:microsoft.com/office/officeart/2008/layout/HorizontalMultiLevelHierarchy"/>
    <dgm:cxn modelId="{E78235AE-E9DF-4594-9AD0-EE4D6AD47EB9}" type="presOf" srcId="{502C61C0-9047-4484-8E94-5FEE8D3D555C}" destId="{13A59B74-A303-4E4B-9A29-6C09C1C9FDA0}" srcOrd="0" destOrd="0" presId="urn:microsoft.com/office/officeart/2008/layout/HorizontalMultiLevelHierarchy"/>
    <dgm:cxn modelId="{ABBCCD8B-D7C1-4EF1-AEB1-E6EC1A4C45FD}" type="presOf" srcId="{87FDEA07-C8CB-4532-B4CA-BF35F0770145}" destId="{7E5FF2DA-1952-41CA-B6A5-EE4EEAABD060}" srcOrd="1" destOrd="0" presId="urn:microsoft.com/office/officeart/2008/layout/HorizontalMultiLevelHierarchy"/>
    <dgm:cxn modelId="{E28E3C7F-3108-46CD-957F-39E5039C35A9}" srcId="{CFF181DB-148E-40A7-9003-CF316EC85CEB}" destId="{7D56B5B6-2C0B-4CA9-A4C4-D5818BB105DB}" srcOrd="0" destOrd="0" parTransId="{31669F1A-5189-4365-A5D5-8C2E254D14C1}" sibTransId="{53BB7A63-1F1A-44B0-A686-B31A9E98982B}"/>
    <dgm:cxn modelId="{EF908E22-604F-4EAA-B219-A55C494A1777}" type="presOf" srcId="{B38D70A4-4A96-4917-80E3-0CE2A5525F05}" destId="{E848DF2C-144F-45C5-86C9-508A92F0C9B7}" srcOrd="0" destOrd="0" presId="urn:microsoft.com/office/officeart/2008/layout/HorizontalMultiLevelHierarchy"/>
    <dgm:cxn modelId="{8EDDF78F-16A7-4BC8-A8B9-549568BF3C88}" type="presOf" srcId="{7D56B5B6-2C0B-4CA9-A4C4-D5818BB105DB}" destId="{17BF54FF-96AA-48CE-B29C-F344BCF561BB}" srcOrd="0" destOrd="0" presId="urn:microsoft.com/office/officeart/2008/layout/HorizontalMultiLevelHierarchy"/>
    <dgm:cxn modelId="{228B2D6B-5A44-4315-BF29-DE64CD0F7B4C}" type="presParOf" srcId="{F4179E96-82C9-43F3-AD22-C06C382CA328}" destId="{0363218F-1A98-4B56-BA56-B380100D719D}" srcOrd="0" destOrd="0" presId="urn:microsoft.com/office/officeart/2008/layout/HorizontalMultiLevelHierarchy"/>
    <dgm:cxn modelId="{15272AB2-5F91-4BAB-AA75-2593E5EC23F0}" type="presParOf" srcId="{0363218F-1A98-4B56-BA56-B380100D719D}" destId="{BECF9B07-4D31-4907-900D-BFD6A698F7B8}" srcOrd="0" destOrd="0" presId="urn:microsoft.com/office/officeart/2008/layout/HorizontalMultiLevelHierarchy"/>
    <dgm:cxn modelId="{214C5855-5321-4A4B-A2B5-B1750AB43F81}" type="presParOf" srcId="{0363218F-1A98-4B56-BA56-B380100D719D}" destId="{6C978750-E35D-451E-A233-20B8F2418326}" srcOrd="1" destOrd="0" presId="urn:microsoft.com/office/officeart/2008/layout/HorizontalMultiLevelHierarchy"/>
    <dgm:cxn modelId="{7D184CA0-ACD2-4CFD-AA9F-653E4AAFAAE4}" type="presParOf" srcId="{6C978750-E35D-451E-A233-20B8F2418326}" destId="{D50FCF62-3BFD-43E7-83ED-F580E109F2F3}" srcOrd="0" destOrd="0" presId="urn:microsoft.com/office/officeart/2008/layout/HorizontalMultiLevelHierarchy"/>
    <dgm:cxn modelId="{49307DE1-F0A7-48E8-94D0-207F1B497036}" type="presParOf" srcId="{D50FCF62-3BFD-43E7-83ED-F580E109F2F3}" destId="{5943841D-46CF-457D-967B-A9B077EDB090}" srcOrd="0" destOrd="0" presId="urn:microsoft.com/office/officeart/2008/layout/HorizontalMultiLevelHierarchy"/>
    <dgm:cxn modelId="{EF6CC6F8-52E5-4BB6-A6DE-DAE50CF7E0AA}" type="presParOf" srcId="{6C978750-E35D-451E-A233-20B8F2418326}" destId="{D4D90E37-52E8-467B-AD43-9ED615978D23}" srcOrd="1" destOrd="0" presId="urn:microsoft.com/office/officeart/2008/layout/HorizontalMultiLevelHierarchy"/>
    <dgm:cxn modelId="{8421773A-649E-476A-8D83-84D20C1EE14D}" type="presParOf" srcId="{D4D90E37-52E8-467B-AD43-9ED615978D23}" destId="{17BF54FF-96AA-48CE-B29C-F344BCF561BB}" srcOrd="0" destOrd="0" presId="urn:microsoft.com/office/officeart/2008/layout/HorizontalMultiLevelHierarchy"/>
    <dgm:cxn modelId="{90763288-9775-48FA-8649-C286D541252C}" type="presParOf" srcId="{D4D90E37-52E8-467B-AD43-9ED615978D23}" destId="{236EC681-1B6A-4F37-A0D8-2F1B164E1587}" srcOrd="1" destOrd="0" presId="urn:microsoft.com/office/officeart/2008/layout/HorizontalMultiLevelHierarchy"/>
    <dgm:cxn modelId="{DF491947-C252-4461-B424-6FC5ED493EEE}" type="presParOf" srcId="{6C978750-E35D-451E-A233-20B8F2418326}" destId="{4E9FF3F6-6FBA-46A3-BC24-BE24C6E1CB60}" srcOrd="2" destOrd="0" presId="urn:microsoft.com/office/officeart/2008/layout/HorizontalMultiLevelHierarchy"/>
    <dgm:cxn modelId="{B980C20B-FE5C-4361-A1FB-B95D9FE1A331}" type="presParOf" srcId="{4E9FF3F6-6FBA-46A3-BC24-BE24C6E1CB60}" destId="{7E5FF2DA-1952-41CA-B6A5-EE4EEAABD060}" srcOrd="0" destOrd="0" presId="urn:microsoft.com/office/officeart/2008/layout/HorizontalMultiLevelHierarchy"/>
    <dgm:cxn modelId="{6ACEA7A2-F243-4A74-AA32-CD9039E8CEDA}" type="presParOf" srcId="{6C978750-E35D-451E-A233-20B8F2418326}" destId="{7880E1F8-156F-4EAF-A88D-B4A572A33471}" srcOrd="3" destOrd="0" presId="urn:microsoft.com/office/officeart/2008/layout/HorizontalMultiLevelHierarchy"/>
    <dgm:cxn modelId="{F31304BE-BA65-4D86-A278-CC846657A881}" type="presParOf" srcId="{7880E1F8-156F-4EAF-A88D-B4A572A33471}" destId="{B7210A2F-9929-4300-92BB-364B8064B576}" srcOrd="0" destOrd="0" presId="urn:microsoft.com/office/officeart/2008/layout/HorizontalMultiLevelHierarchy"/>
    <dgm:cxn modelId="{7190DE07-CB45-4DA9-902C-3A9300A60F86}" type="presParOf" srcId="{7880E1F8-156F-4EAF-A88D-B4A572A33471}" destId="{22291862-BC18-43B2-B261-0649A8B559D8}" srcOrd="1" destOrd="0" presId="urn:microsoft.com/office/officeart/2008/layout/HorizontalMultiLevelHierarchy"/>
    <dgm:cxn modelId="{E326C358-189A-49F6-80CF-35085E70B82B}" type="presParOf" srcId="{6C978750-E35D-451E-A233-20B8F2418326}" destId="{E848DF2C-144F-45C5-86C9-508A92F0C9B7}" srcOrd="4" destOrd="0" presId="urn:microsoft.com/office/officeart/2008/layout/HorizontalMultiLevelHierarchy"/>
    <dgm:cxn modelId="{4519398D-C9F9-4853-836F-2B1EC0A39447}" type="presParOf" srcId="{E848DF2C-144F-45C5-86C9-508A92F0C9B7}" destId="{5559CFC0-56E1-4087-9348-954E5508A311}" srcOrd="0" destOrd="0" presId="urn:microsoft.com/office/officeart/2008/layout/HorizontalMultiLevelHierarchy"/>
    <dgm:cxn modelId="{2031EE62-C6AA-4D49-BF8C-0CCB43BB7BB4}" type="presParOf" srcId="{6C978750-E35D-451E-A233-20B8F2418326}" destId="{7E681969-4484-4283-B798-C82D4BD3A618}" srcOrd="5" destOrd="0" presId="urn:microsoft.com/office/officeart/2008/layout/HorizontalMultiLevelHierarchy"/>
    <dgm:cxn modelId="{53875108-418A-4BFD-840D-A1E90FC96D15}" type="presParOf" srcId="{7E681969-4484-4283-B798-C82D4BD3A618}" destId="{50A5572F-19B0-4B29-A98D-C11653AB3AA0}" srcOrd="0" destOrd="0" presId="urn:microsoft.com/office/officeart/2008/layout/HorizontalMultiLevelHierarchy"/>
    <dgm:cxn modelId="{0EBCAF57-E41A-43C4-9AF2-861A6949AA50}" type="presParOf" srcId="{7E681969-4484-4283-B798-C82D4BD3A618}" destId="{D384DEBB-1C72-4719-9C2A-2AC897C148E5}" srcOrd="1" destOrd="0" presId="urn:microsoft.com/office/officeart/2008/layout/HorizontalMultiLevelHierarchy"/>
    <dgm:cxn modelId="{E932E650-073F-4B6E-AED7-54D5FF44B3E0}" type="presParOf" srcId="{6C978750-E35D-451E-A233-20B8F2418326}" destId="{8F8C57D1-E4CB-4E02-803E-10FE23391269}" srcOrd="6" destOrd="0" presId="urn:microsoft.com/office/officeart/2008/layout/HorizontalMultiLevelHierarchy"/>
    <dgm:cxn modelId="{CEB591F4-BD02-429E-9509-BB67DE4C0761}" type="presParOf" srcId="{8F8C57D1-E4CB-4E02-803E-10FE23391269}" destId="{10A56777-FC84-4FA2-958B-BBA24882BE72}" srcOrd="0" destOrd="0" presId="urn:microsoft.com/office/officeart/2008/layout/HorizontalMultiLevelHierarchy"/>
    <dgm:cxn modelId="{F71E1CB8-0C59-42FF-9312-94E90BF5F70E}" type="presParOf" srcId="{6C978750-E35D-451E-A233-20B8F2418326}" destId="{2A1083EE-1944-45D6-8090-F77ABE3B22FF}" srcOrd="7" destOrd="0" presId="urn:microsoft.com/office/officeart/2008/layout/HorizontalMultiLevelHierarchy"/>
    <dgm:cxn modelId="{45AA1E34-2A4F-43D2-8619-A798D893F88C}" type="presParOf" srcId="{2A1083EE-1944-45D6-8090-F77ABE3B22FF}" destId="{7B0AFEB0-1685-4501-856E-B71D65908CE0}" srcOrd="0" destOrd="0" presId="urn:microsoft.com/office/officeart/2008/layout/HorizontalMultiLevelHierarchy"/>
    <dgm:cxn modelId="{E55E6CEE-09D5-4232-BEBD-6E36E69F2AA7}" type="presParOf" srcId="{2A1083EE-1944-45D6-8090-F77ABE3B22FF}" destId="{A7ED940F-5364-4188-86F7-2412F50DBCDA}" srcOrd="1" destOrd="0" presId="urn:microsoft.com/office/officeart/2008/layout/HorizontalMultiLevelHierarchy"/>
    <dgm:cxn modelId="{C09EE5B3-20E2-4EA6-80E4-B7200BEB9DC3}" type="presParOf" srcId="{6C978750-E35D-451E-A233-20B8F2418326}" destId="{13A59B74-A303-4E4B-9A29-6C09C1C9FDA0}" srcOrd="8" destOrd="0" presId="urn:microsoft.com/office/officeart/2008/layout/HorizontalMultiLevelHierarchy"/>
    <dgm:cxn modelId="{2654F60D-2251-4C01-83DF-E75EE6AD802D}" type="presParOf" srcId="{13A59B74-A303-4E4B-9A29-6C09C1C9FDA0}" destId="{386F0C83-0FCE-4D30-8638-142F1450687D}" srcOrd="0" destOrd="0" presId="urn:microsoft.com/office/officeart/2008/layout/HorizontalMultiLevelHierarchy"/>
    <dgm:cxn modelId="{513DB702-6261-4CAF-AE22-51A8F44A5B17}" type="presParOf" srcId="{6C978750-E35D-451E-A233-20B8F2418326}" destId="{1BE11344-BEAE-473F-89D6-71D6A05FCE93}" srcOrd="9" destOrd="0" presId="urn:microsoft.com/office/officeart/2008/layout/HorizontalMultiLevelHierarchy"/>
    <dgm:cxn modelId="{3775E3E9-149D-4F6D-B9CB-89D817CEB1C1}" type="presParOf" srcId="{1BE11344-BEAE-473F-89D6-71D6A05FCE93}" destId="{9C50E57F-82B3-4DD8-9B4F-13B583C24365}" srcOrd="0" destOrd="0" presId="urn:microsoft.com/office/officeart/2008/layout/HorizontalMultiLevelHierarchy"/>
    <dgm:cxn modelId="{F711368F-4C72-439A-BD5B-B6A16759400C}" type="presParOf" srcId="{1BE11344-BEAE-473F-89D6-71D6A05FCE93}" destId="{E6709A91-3645-4438-8109-5016ADE2C35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59B74-A303-4E4B-9A29-6C09C1C9FDA0}">
      <dsp:nvSpPr>
        <dsp:cNvPr id="0" name=""/>
        <dsp:cNvSpPr/>
      </dsp:nvSpPr>
      <dsp:spPr>
        <a:xfrm>
          <a:off x="884629" y="3104232"/>
          <a:ext cx="555535" cy="1933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7767" y="0"/>
              </a:lnTo>
              <a:lnTo>
                <a:pt x="277767" y="1933034"/>
              </a:lnTo>
              <a:lnTo>
                <a:pt x="555535" y="193303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112114" y="4020467"/>
        <a:ext cx="100563" cy="100563"/>
      </dsp:txXfrm>
    </dsp:sp>
    <dsp:sp modelId="{8F8C57D1-E4CB-4E02-803E-10FE23391269}">
      <dsp:nvSpPr>
        <dsp:cNvPr id="0" name=""/>
        <dsp:cNvSpPr/>
      </dsp:nvSpPr>
      <dsp:spPr>
        <a:xfrm>
          <a:off x="884629" y="3104232"/>
          <a:ext cx="555535" cy="780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7767" y="0"/>
              </a:lnTo>
              <a:lnTo>
                <a:pt x="277767" y="780908"/>
              </a:lnTo>
              <a:lnTo>
                <a:pt x="555535" y="78090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38438" y="3470727"/>
        <a:ext cx="47917" cy="47917"/>
      </dsp:txXfrm>
    </dsp:sp>
    <dsp:sp modelId="{E848DF2C-144F-45C5-86C9-508A92F0C9B7}">
      <dsp:nvSpPr>
        <dsp:cNvPr id="0" name=""/>
        <dsp:cNvSpPr/>
      </dsp:nvSpPr>
      <dsp:spPr>
        <a:xfrm>
          <a:off x="884629" y="2588992"/>
          <a:ext cx="627544" cy="515239"/>
        </a:xfrm>
        <a:custGeom>
          <a:avLst/>
          <a:gdLst/>
          <a:ahLst/>
          <a:cxnLst/>
          <a:rect l="0" t="0" r="0" b="0"/>
          <a:pathLst>
            <a:path>
              <a:moveTo>
                <a:pt x="0" y="515239"/>
              </a:moveTo>
              <a:lnTo>
                <a:pt x="313772" y="515239"/>
              </a:lnTo>
              <a:lnTo>
                <a:pt x="313772" y="0"/>
              </a:lnTo>
              <a:lnTo>
                <a:pt x="627544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78102" y="2826313"/>
        <a:ext cx="40598" cy="40598"/>
      </dsp:txXfrm>
    </dsp:sp>
    <dsp:sp modelId="{4E9FF3F6-6FBA-46A3-BC24-BE24C6E1CB60}">
      <dsp:nvSpPr>
        <dsp:cNvPr id="0" name=""/>
        <dsp:cNvSpPr/>
      </dsp:nvSpPr>
      <dsp:spPr>
        <a:xfrm>
          <a:off x="884629" y="1457267"/>
          <a:ext cx="627544" cy="1646964"/>
        </a:xfrm>
        <a:custGeom>
          <a:avLst/>
          <a:gdLst/>
          <a:ahLst/>
          <a:cxnLst/>
          <a:rect l="0" t="0" r="0" b="0"/>
          <a:pathLst>
            <a:path>
              <a:moveTo>
                <a:pt x="0" y="1646964"/>
              </a:moveTo>
              <a:lnTo>
                <a:pt x="313772" y="1646964"/>
              </a:lnTo>
              <a:lnTo>
                <a:pt x="313772" y="0"/>
              </a:lnTo>
              <a:lnTo>
                <a:pt x="627544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154339" y="2236687"/>
        <a:ext cx="88123" cy="88123"/>
      </dsp:txXfrm>
    </dsp:sp>
    <dsp:sp modelId="{D50FCF62-3BFD-43E7-83ED-F580E109F2F3}">
      <dsp:nvSpPr>
        <dsp:cNvPr id="0" name=""/>
        <dsp:cNvSpPr/>
      </dsp:nvSpPr>
      <dsp:spPr>
        <a:xfrm>
          <a:off x="884629" y="412978"/>
          <a:ext cx="608309" cy="2691253"/>
        </a:xfrm>
        <a:custGeom>
          <a:avLst/>
          <a:gdLst/>
          <a:ahLst/>
          <a:cxnLst/>
          <a:rect l="0" t="0" r="0" b="0"/>
          <a:pathLst>
            <a:path>
              <a:moveTo>
                <a:pt x="0" y="2691253"/>
              </a:moveTo>
              <a:lnTo>
                <a:pt x="304154" y="2691253"/>
              </a:lnTo>
              <a:lnTo>
                <a:pt x="304154" y="0"/>
              </a:lnTo>
              <a:lnTo>
                <a:pt x="608309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119805" y="1689626"/>
        <a:ext cx="137957" cy="137957"/>
      </dsp:txXfrm>
    </dsp:sp>
    <dsp:sp modelId="{BECF9B07-4D31-4907-900D-BFD6A698F7B8}">
      <dsp:nvSpPr>
        <dsp:cNvPr id="0" name=""/>
        <dsp:cNvSpPr/>
      </dsp:nvSpPr>
      <dsp:spPr>
        <a:xfrm rot="16200000">
          <a:off x="-2631748" y="2691253"/>
          <a:ext cx="6206799" cy="825956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КЛЮЧЕВЫЕ ЭЛЕМЕНЫ ИНИЦИАТИВЫ:</a:t>
          </a:r>
        </a:p>
      </dsp:txBody>
      <dsp:txXfrm>
        <a:off x="-2631748" y="2691253"/>
        <a:ext cx="6206799" cy="825956"/>
      </dsp:txXfrm>
    </dsp:sp>
    <dsp:sp modelId="{17BF54FF-96AA-48CE-B29C-F344BCF561BB}">
      <dsp:nvSpPr>
        <dsp:cNvPr id="0" name=""/>
        <dsp:cNvSpPr/>
      </dsp:nvSpPr>
      <dsp:spPr>
        <a:xfrm>
          <a:off x="1492938" y="0"/>
          <a:ext cx="7020075" cy="82595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latin typeface="Times New Roman" pitchFamily="18" charset="0"/>
              <a:cs typeface="Times New Roman" pitchFamily="18" charset="0"/>
            </a:rPr>
            <a:t>Рейтинг качества жизни</a:t>
          </a:r>
        </a:p>
      </dsp:txBody>
      <dsp:txXfrm>
        <a:off x="1492938" y="0"/>
        <a:ext cx="7020075" cy="825956"/>
      </dsp:txXfrm>
    </dsp:sp>
    <dsp:sp modelId="{B7210A2F-9929-4300-92BB-364B8064B576}">
      <dsp:nvSpPr>
        <dsp:cNvPr id="0" name=""/>
        <dsp:cNvSpPr/>
      </dsp:nvSpPr>
      <dsp:spPr>
        <a:xfrm>
          <a:off x="1512173" y="1023888"/>
          <a:ext cx="7016824" cy="86675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latin typeface="Times New Roman" pitchFamily="18" charset="0"/>
              <a:cs typeface="Times New Roman" pitchFamily="18" charset="0"/>
            </a:rPr>
            <a:t>Региональные сервисные уполномоченные</a:t>
          </a:r>
        </a:p>
      </dsp:txBody>
      <dsp:txXfrm>
        <a:off x="1512173" y="1023888"/>
        <a:ext cx="7016824" cy="866758"/>
      </dsp:txXfrm>
    </dsp:sp>
    <dsp:sp modelId="{50A5572F-19B0-4B29-A98D-C11653AB3AA0}">
      <dsp:nvSpPr>
        <dsp:cNvPr id="0" name=""/>
        <dsp:cNvSpPr/>
      </dsp:nvSpPr>
      <dsp:spPr>
        <a:xfrm>
          <a:off x="1512173" y="2176014"/>
          <a:ext cx="7051853" cy="82595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Региональный социальный стандарт</a:t>
          </a:r>
        </a:p>
      </dsp:txBody>
      <dsp:txXfrm>
        <a:off x="1512173" y="2176014"/>
        <a:ext cx="7051853" cy="825956"/>
      </dsp:txXfrm>
    </dsp:sp>
    <dsp:sp modelId="{7B0AFEB0-1685-4501-856E-B71D65908CE0}">
      <dsp:nvSpPr>
        <dsp:cNvPr id="0" name=""/>
        <dsp:cNvSpPr/>
      </dsp:nvSpPr>
      <dsp:spPr>
        <a:xfrm>
          <a:off x="1440164" y="3472162"/>
          <a:ext cx="7155830" cy="82595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Программа «Открыто для всех»</a:t>
          </a:r>
        </a:p>
      </dsp:txBody>
      <dsp:txXfrm>
        <a:off x="1440164" y="3472162"/>
        <a:ext cx="7155830" cy="825956"/>
      </dsp:txXfrm>
    </dsp:sp>
    <dsp:sp modelId="{9C50E57F-82B3-4DD8-9B4F-13B583C24365}">
      <dsp:nvSpPr>
        <dsp:cNvPr id="0" name=""/>
        <dsp:cNvSpPr/>
      </dsp:nvSpPr>
      <dsp:spPr>
        <a:xfrm>
          <a:off x="1440164" y="4624288"/>
          <a:ext cx="7111373" cy="82595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Times New Roman" pitchFamily="18" charset="0"/>
              <a:cs typeface="Times New Roman" pitchFamily="18" charset="0"/>
            </a:rPr>
            <a:t>Дружелюбная организация в социальной сфере</a:t>
          </a:r>
        </a:p>
      </dsp:txBody>
      <dsp:txXfrm>
        <a:off x="1440164" y="4624288"/>
        <a:ext cx="7111373" cy="825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6B63F-9A69-4E30-B7C9-D7375822D74C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54790-8E1B-40BE-B2A7-2677172D9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5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4790-8E1B-40BE-B2A7-2677172D976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5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8D94-9291-459B-A7B6-635E8662786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E51C-3432-49D3-9027-7586B6EAC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76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8D94-9291-459B-A7B6-635E8662786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E51C-3432-49D3-9027-7586B6EAC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14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8D94-9291-459B-A7B6-635E8662786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E51C-3432-49D3-9027-7586B6EAC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6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8D94-9291-459B-A7B6-635E8662786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E51C-3432-49D3-9027-7586B6EAC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0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8D94-9291-459B-A7B6-635E8662786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E51C-3432-49D3-9027-7586B6EAC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8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8D94-9291-459B-A7B6-635E8662786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E51C-3432-49D3-9027-7586B6EAC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8D94-9291-459B-A7B6-635E8662786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E51C-3432-49D3-9027-7586B6EAC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8D94-9291-459B-A7B6-635E8662786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E51C-3432-49D3-9027-7586B6EAC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5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8D94-9291-459B-A7B6-635E8662786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E51C-3432-49D3-9027-7586B6EAC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39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8D94-9291-459B-A7B6-635E8662786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E51C-3432-49D3-9027-7586B6EAC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5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8D94-9291-459B-A7B6-635E8662786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E51C-3432-49D3-9027-7586B6EAC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5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A8D94-9291-459B-A7B6-635E86627866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E51C-3432-49D3-9027-7586B6EAC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5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5556" y="2004522"/>
            <a:ext cx="799288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ДРУЖЕЛЮБНАЯ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ОБРАЗОВАТЕЛЬНАЯ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Руководитель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Баташан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И.Ф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34" y="0"/>
            <a:ext cx="36338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39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AE99B8BB-0D91-4398-A1D9-D63DF7F171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366392"/>
              </p:ext>
            </p:extLst>
          </p:nvPr>
        </p:nvGraphicFramePr>
        <p:xfrm>
          <a:off x="92075" y="92074"/>
          <a:ext cx="4479925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4"/>
                        <a:ext cx="4479925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FF7A6EA4-935A-4412-BCB3-3798B85C35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121427"/>
              </p:ext>
            </p:extLst>
          </p:nvPr>
        </p:nvGraphicFramePr>
        <p:xfrm>
          <a:off x="4664075" y="92074"/>
          <a:ext cx="4228405" cy="662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DF" r:id="rId6" imgW="0" imgH="360" progId="FoxitReader.Document">
                  <p:embed/>
                </p:oleObj>
              </mc:Choice>
              <mc:Fallback>
                <p:oleObj name="PDF" r:id="rId6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64075" y="92074"/>
                        <a:ext cx="4228405" cy="6624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6794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A09360D-AC26-43D8-8997-5D9EEF877401}"/>
              </a:ext>
            </a:extLst>
          </p:cNvPr>
          <p:cNvSpPr/>
          <p:nvPr/>
        </p:nvSpPr>
        <p:spPr>
          <a:xfrm>
            <a:off x="251520" y="188640"/>
            <a:ext cx="83529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ПОДВОДЯ ИТОГ:</a:t>
            </a: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1. Издание приказов о реализации пилотного проекта «Доброжелательная организация в социальной сфере»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2. Работа с кураторам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3. Обеспечение выполнения дорожной карты по пилотного проекту: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3.1. Анкетирование родителей (законных представителей), опрос педагогов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4. Изучение нормативной документации, изучение  лучших практик.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5. Подведение итогов анкетирования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6. Составление дизайн- проекта 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7. Реализация дизайн-проекта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8. Подведение итогов</a:t>
            </a:r>
          </a:p>
        </p:txBody>
      </p:sp>
    </p:spTree>
    <p:extLst>
      <p:ext uri="{BB962C8B-B14F-4D97-AF65-F5344CB8AC3E}">
        <p14:creationId xmlns:p14="http://schemas.microsoft.com/office/powerpoint/2010/main" val="153547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383" y="1427907"/>
            <a:ext cx="77768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Национальная социальная инициатива (НСИ)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система непрерывных улучшений качества услуг и сервисов в социальной сфере, основанная на принципах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человекоцентричности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направленная на повышение качества жизни людей.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429953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Цель НСИ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повышение удовлетворенности людей оказываемыми услугами в социальной сфере в различных жизненных ситуациях.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В рамках инициативы формируются решения по упрощению процедур, улучшению сервисов для человека при прохождении жизненных ситуаций, а также проектированию новых услуг и мер поддержки.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Идея Национальной социальной инициативы прозвучала на заседании Наблюдательного совета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Агентства стратегических инициатив 9 июля 2020 года.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 его итогам Президент России поручил реализовать инициативу на всей территории страны.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36338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4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0" b="32842"/>
          <a:stretch/>
        </p:blipFill>
        <p:spPr bwMode="auto">
          <a:xfrm>
            <a:off x="170899" y="116180"/>
            <a:ext cx="4545117" cy="131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3" t="11360" r="17295"/>
          <a:stretch/>
        </p:blipFill>
        <p:spPr bwMode="auto">
          <a:xfrm>
            <a:off x="5436096" y="221919"/>
            <a:ext cx="342695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20071" y="2996952"/>
            <a:ext cx="39020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Светлана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Чупшева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Генеральный директор агентства социальных инициатив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6616" y="1554067"/>
            <a:ext cx="47525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ЦЕЛЬ НСИ-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улучшить и изменить систему, что бы она работала для человека, удовлетворения его нужд и потребностей, интегрировала его принцип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человекоцентричности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деятельности органов государственного и муниципального управления.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0899" y="4149080"/>
            <a:ext cx="88924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Для этого Агентство организует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прямой диалог с людьми, непосредственно связанными с социальной сферой: педагогами, родителями (законными представителями), обучающимися, которые получают или ожидают получить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соц.поддержку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Это поможет реально узнать о проблемах и барьерах с которыми сталкиваются люди.</a:t>
            </a:r>
          </a:p>
        </p:txBody>
      </p:sp>
    </p:spTree>
    <p:extLst>
      <p:ext uri="{BB962C8B-B14F-4D97-AF65-F5344CB8AC3E}">
        <p14:creationId xmlns:p14="http://schemas.microsoft.com/office/powerpoint/2010/main" val="153547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07108766"/>
              </p:ext>
            </p:extLst>
          </p:nvPr>
        </p:nvGraphicFramePr>
        <p:xfrm>
          <a:off x="251520" y="316880"/>
          <a:ext cx="8640960" cy="620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0570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РЕЙТИНГ 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КАЧЕСТВА ЖИЗНИ</a:t>
            </a:r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рейтинга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улучшение качества жизни граждан за счет оценки и сравнения качества среды для жизни в субъектах Российской Федерации и месте проживания.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4474468" cy="298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47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РЕГИОНАЛЬНЫЕ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СЕРВИСНЫЕ УПОЛНОМОЧЕННЫЕ</a:t>
            </a: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Задача программы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внедрение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человекоцентричного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подхода в социальную сферу.        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Способ разработки услуг и сервисов, когда в центр внимания ставится человек, учитываются все его потребности, боли и страхи на пути проживания жизненной ситуации.  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32" y="3902412"/>
            <a:ext cx="5354960" cy="281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47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РЕГИОНАЛЬНЫЙ СОЦИАЛЬНЫЙ СТАНДАРТ</a:t>
            </a:r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Изучение перечня рекомендаций к организации сервисов и инфраструктуры в социальной сфере, основанных на лучших управленческих практиках и передовом опыте регионов, которые влияют на качество жизни в регионе и стране в целом.</a:t>
            </a:r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93096"/>
            <a:ext cx="2952328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11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«ОТКРЫТО ДЛЯ ВСЕХ»</a:t>
            </a:r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Программа вовлечения предпринимателей в создание доступной среды, продуктов, сервисов и услуг для людей с инвалидностью.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97666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47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99288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ДРУЖЕЛЮБНАЯ ОРГАНИЗАЦИЯ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СОЦИАЛЬНОЙ СФЕРЕ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Модель работы организаций социальной сферы, включающая оценку условий оказания услуг с учетом мнений и ожиданий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благополучателей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проектирование изменений на основе технологий сервис-дизайна и бережливого производства в целях повышения удовлетворенности граждан условиями оказания услуг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9" y="3912736"/>
            <a:ext cx="4432573" cy="290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381642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186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492</Words>
  <Application>Microsoft Office PowerPoint</Application>
  <PresentationFormat>Экран (4:3)</PresentationFormat>
  <Paragraphs>56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Klient</dc:creator>
  <cp:lastModifiedBy>Klient</cp:lastModifiedBy>
  <cp:revision>19</cp:revision>
  <dcterms:created xsi:type="dcterms:W3CDTF">2024-08-20T11:34:22Z</dcterms:created>
  <dcterms:modified xsi:type="dcterms:W3CDTF">2025-05-10T11:25:14Z</dcterms:modified>
</cp:coreProperties>
</file>