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2" r:id="rId6"/>
    <p:sldId id="261" r:id="rId7"/>
    <p:sldId id="263" r:id="rId8"/>
    <p:sldId id="265" r:id="rId9"/>
    <p:sldId id="267" r:id="rId10"/>
    <p:sldId id="270" r:id="rId11"/>
    <p:sldId id="266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07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37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157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53B5BD-4BC8-413C-9C63-48EF4B303113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9228CC-5FEE-43F7-91AC-7422F150C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33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A3C7D1-CE85-4EB0-9526-00D50C647B2B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7D1970-1E02-41BF-AD50-13D11C0FC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41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7A3ACD-2460-4012-BD25-4A8E3D931B00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28AF6D-DBF2-49C7-9205-78E3D3521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32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96DD57-E93F-4873-989C-56FCF80E8FFF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463835-A3F5-44BA-882D-ACA3823A4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153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66790D4-21B8-45F3-A20F-250B6A7CEFB9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26526F-3D16-479F-BC25-AEB915871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7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00C79F-B88C-46FF-8B02-BDC1384978F5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A3420E-EA26-4620-9D41-6DA8B8E49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341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CF0F69-D6BA-4F82-9102-ADB599034D22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ADF7DC-031C-49F1-8FB2-E0152D6E0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06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EF869C-2B61-4B29-895D-DB05F16C642A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87E378-3621-4C77-9DA0-6D6DB2E4E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51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431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399EEB-FB56-403B-9B25-77784C410560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42BF75-0DAC-42D4-B619-9FFB25CE3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02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22FA86-78B3-4711-88CC-405537B7E824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49295E-EE26-4025-9A6E-511579C98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299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FE4356-9011-4336-ACDF-4D82DA7BD208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DDA74D-BFD0-4D48-BE2D-1F508068F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57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55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8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3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7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34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5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6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D93AF-8ABE-42E2-A0DD-2C210DC5AD3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E51FC-8F5F-4134-8E65-788EC0A9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65CA84E-91EC-4F9D-831E-291F640A6B72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D8F382-8D5B-4E5B-BB1D-B46A05454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7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0" y="2132856"/>
            <a:ext cx="89517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МУЗЕЙНАЯ КОМНАТА «РУССКАЯ ИЗБА»</a:t>
            </a:r>
            <a:endParaRPr lang="ru-RU" sz="5400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24"/>
          <p:cNvSpPr>
            <a:spLocks noChangeArrowheads="1"/>
          </p:cNvSpPr>
          <p:nvPr/>
        </p:nvSpPr>
        <p:spPr bwMode="auto">
          <a:xfrm>
            <a:off x="1787525" y="976313"/>
            <a:ext cx="7143750" cy="284162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Сертификат о регистрации школьного музея на Портале школьных музеев РФ</a:t>
            </a: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939800" y="30163"/>
            <a:ext cx="7561263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«Музейная педагогика»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«Музейная комната «Русская изба»»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2" y="2348880"/>
            <a:ext cx="4035425" cy="302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51901"/>
            <a:ext cx="2232248" cy="2682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259228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60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24"/>
          <p:cNvSpPr>
            <a:spLocks noChangeArrowheads="1"/>
          </p:cNvSpPr>
          <p:nvPr/>
        </p:nvSpPr>
        <p:spPr bwMode="auto">
          <a:xfrm>
            <a:off x="3028243" y="2398566"/>
            <a:ext cx="3384376" cy="284162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СПАСИБО ЗА ВНИМАНИЕ!</a:t>
            </a:r>
            <a:endParaRPr lang="ru-RU" altLang="ru-RU" sz="1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939800" y="30163"/>
            <a:ext cx="7561263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«Музейная педагогика»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«Музейная комната «Русская изба»»</a:t>
            </a:r>
          </a:p>
        </p:txBody>
      </p:sp>
      <p:pic>
        <p:nvPicPr>
          <p:cNvPr id="1026" name="Picture 2" descr="C:\Users\Klient\Desktop\Лучший  сал25\ФОТО22\Screenshot_2025-05-09-11-29-03-547_org.telegram.messeng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5" b="16694"/>
          <a:stretch/>
        </p:blipFill>
        <p:spPr bwMode="auto">
          <a:xfrm rot="16200000">
            <a:off x="3340159" y="2311691"/>
            <a:ext cx="2760545" cy="41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7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" y="10846"/>
            <a:ext cx="9118467" cy="68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7" y="332656"/>
            <a:ext cx="880771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ЦЕЛЬ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создать условия для  </a:t>
            </a:r>
            <a:r>
              <a:rPr lang="ru-RU" sz="2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приобщения обучающихся к истокам народной культуры, сохранения традиций, народных праздников</a:t>
            </a:r>
            <a:endParaRPr lang="ru-RU" sz="2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996" y="1844824"/>
            <a:ext cx="8424936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1. Вовлечение родителей в деятельность МДОАУ детский сад с.  Возжаевки по патриотическому и духовно-нравственному воспитанию обучающихся, через ознакомление с историей, культурой, народным творчеством, народными традициями. </a:t>
            </a:r>
          </a:p>
          <a:p>
            <a:pPr lvl="0"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2. Организовать систематическое пополнение экспозиций, экскурсии, досуговые мероприятия на базе музейной комнаты, в соответствии с перспективно тематическим планом музейной деятельности. Для обновления экспозиции  музейной комнаты, оформления тематических выставок, с с привлечение педагогов, родителей (законных представителей), социальных партнеров.</a:t>
            </a:r>
          </a:p>
          <a:p>
            <a:pPr lvl="0" algn="just"/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3. Развивать более глубокие взаимосвязи между муниципальными учреждениями культуры и образования, реализующими в своей работе принципы музейной педагогики.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музейной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комнаты «Русская изба»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детский сад             с. Возжаевки направлена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 приобщение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обучающихся к нравственно-патриотическим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духовным ценностям, изучение истории, культуры родного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края, Родины,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стремление возродить традиции и обычаи русского народа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3879" y="2276872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ЭКСПОЗИЦИЙ:</a:t>
            </a:r>
          </a:p>
          <a:p>
            <a:pPr lvl="0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РУССКАЯ ИЗБА</a:t>
            </a:r>
          </a:p>
          <a:p>
            <a:pPr lvl="0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2. СВЕТЛАЯ ГОРНИЦА</a:t>
            </a:r>
          </a:p>
          <a:p>
            <a:pPr lvl="0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3. МУЗЫКАЛЬНЫЕ ИНСТРУМЕНТЫ И ПРЕДМЕТЫ СОВЕТСКОГО ВРЕМЕНИ</a:t>
            </a:r>
          </a:p>
          <a:p>
            <a:pPr lvl="0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4. НАШИ РУКИ НЕ ДЛЯ СКУКИ</a:t>
            </a:r>
          </a:p>
          <a:p>
            <a:pPr lvl="0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5. ГДЕ МЫ БЫЛИ МЫ НЕ СКАЖЕМ, А ЧТО ДЕЛАЛИ ПОКАЖЕМ</a:t>
            </a:r>
          </a:p>
          <a:p>
            <a:pPr lvl="0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6. ИГРУШКИ СОВЕТСКОГО ВРЕМЕНИ</a:t>
            </a:r>
          </a:p>
          <a:p>
            <a:pPr lvl="0"/>
            <a:endParaRPr lang="ru-RU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81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08720"/>
            <a:ext cx="575625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789040"/>
            <a:ext cx="367240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64368"/>
            <a:ext cx="169545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9405"/>
            <a:ext cx="715803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4797152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      Русская печь, столы и лавки изготовлены социальными партнерами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07" y="903622"/>
            <a:ext cx="414521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10" y="903622"/>
            <a:ext cx="248761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4869160"/>
            <a:ext cx="3023273" cy="16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45" y="4713728"/>
            <a:ext cx="3456384" cy="181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933056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       Среди педагогов проведен мастер-класс по изготовлению  различных кукол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</a:rPr>
              <a:t>куваток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 (оберегов).  Подготовлена книжка о куклах.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02852"/>
            <a:ext cx="326672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Изготовлено руками педагогов </a:t>
            </a:r>
          </a:p>
          <a:p>
            <a:pPr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чучело Масленицы 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44008" y="288069"/>
            <a:ext cx="437151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Русская изба, предметы</a:t>
            </a:r>
          </a:p>
          <a:p>
            <a:pPr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 пополняются за счет социальных партнеров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97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8890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24"/>
          <p:cNvSpPr>
            <a:spLocks noChangeArrowheads="1"/>
          </p:cNvSpPr>
          <p:nvPr/>
        </p:nvSpPr>
        <p:spPr bwMode="auto">
          <a:xfrm>
            <a:off x="755576" y="976312"/>
            <a:ext cx="7143750" cy="508471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Работа с родителями и обучающимися по изготовление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из соленого теста Рождественских печений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939800" y="30163"/>
            <a:ext cx="7561263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«Музейная педагогика»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«Музейная комната «Русская изба»»</a:t>
            </a:r>
          </a:p>
        </p:txBody>
      </p:sp>
      <p:pic>
        <p:nvPicPr>
          <p:cNvPr id="3074" name="Picture 2" descr="F:\фотограф\музродит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772816"/>
            <a:ext cx="4727848" cy="2659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тограф\музродит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99285"/>
            <a:ext cx="3999235" cy="268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25" y="4496960"/>
            <a:ext cx="4414924" cy="217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9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" y="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939800" y="30163"/>
            <a:ext cx="7561263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«Музейная педагогика»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«Музейная комната «Русская изба»»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31" y="4281398"/>
            <a:ext cx="3159559" cy="2372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2" y="1844824"/>
            <a:ext cx="2821629" cy="2777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977" y="1052736"/>
            <a:ext cx="4132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Музыкальные инструменты и предметы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</a:rPr>
              <a:t>с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оветского времени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94230" y="5229200"/>
            <a:ext cx="1374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Русская изба</a:t>
            </a:r>
            <a:endParaRPr lang="ru-RU" sz="16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2630"/>
            <a:ext cx="2339816" cy="3115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23845" y="1052736"/>
            <a:ext cx="2943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Игрушки советского времени</a:t>
            </a:r>
            <a:endParaRPr lang="ru-RU" sz="1600" dirty="0"/>
          </a:p>
        </p:txBody>
      </p:sp>
      <p:pic>
        <p:nvPicPr>
          <p:cNvPr id="1026" name="Picture 2" descr="C:\Users\Klient\Desktop\Лучший  сал25\Конкурс 2025\IMG_20240216_1350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37510"/>
            <a:ext cx="2896887" cy="2167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24"/>
          <p:cNvSpPr>
            <a:spLocks noChangeArrowheads="1"/>
          </p:cNvSpPr>
          <p:nvPr/>
        </p:nvSpPr>
        <p:spPr bwMode="auto">
          <a:xfrm>
            <a:off x="827584" y="977841"/>
            <a:ext cx="7143750" cy="284162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Сертификат о регистрации школьного музея на Портале школьных музеев РФ</a:t>
            </a: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939800" y="30163"/>
            <a:ext cx="7561263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«Музейная педагогика»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«Музейная комната «Русская изба»»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43388"/>
            <a:ext cx="4041775" cy="3024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95" y="1872456"/>
            <a:ext cx="4041775" cy="3024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13383"/>
            <a:ext cx="2036763" cy="147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67575"/>
            <a:ext cx="1780986" cy="210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6" y="1329791"/>
            <a:ext cx="1811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206980"/>
            <a:ext cx="1117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Фотозона </a:t>
            </a:r>
          </a:p>
          <a:p>
            <a:pPr lvl="0"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«Пасха»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9800" y="4005064"/>
            <a:ext cx="3056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Фотозона </a:t>
            </a:r>
          </a:p>
          <a:p>
            <a:pPr lvl="0"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«Пасха»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9800" y="1329791"/>
            <a:ext cx="3056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Наши руки не для скуки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0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24"/>
          <p:cNvSpPr>
            <a:spLocks noChangeArrowheads="1"/>
          </p:cNvSpPr>
          <p:nvPr/>
        </p:nvSpPr>
        <p:spPr bwMode="auto">
          <a:xfrm>
            <a:off x="2411760" y="1052736"/>
            <a:ext cx="3888681" cy="284162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Проведение праздника ПОКРОВ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939800" y="30163"/>
            <a:ext cx="7561263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«Музейная педагогика»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«Музейная комната «Русская изба»»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9237"/>
            <a:ext cx="4041775" cy="1865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035425" cy="1865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34786"/>
            <a:ext cx="2884735" cy="2749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:\фотограф\пок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91" y="4228674"/>
            <a:ext cx="4038600" cy="2060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377</Words>
  <Application>Microsoft Office PowerPoint</Application>
  <PresentationFormat>Экран (4:3)</PresentationFormat>
  <Paragraphs>47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23</cp:revision>
  <dcterms:created xsi:type="dcterms:W3CDTF">2025-05-03T07:58:17Z</dcterms:created>
  <dcterms:modified xsi:type="dcterms:W3CDTF">2025-05-11T13:47:58Z</dcterms:modified>
</cp:coreProperties>
</file>