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80" r:id="rId4"/>
    <p:sldId id="279" r:id="rId5"/>
    <p:sldId id="301" r:id="rId6"/>
    <p:sldId id="302" r:id="rId7"/>
    <p:sldId id="304" r:id="rId8"/>
    <p:sldId id="307" r:id="rId9"/>
    <p:sldId id="306" r:id="rId10"/>
    <p:sldId id="309" r:id="rId11"/>
    <p:sldId id="308" r:id="rId12"/>
    <p:sldId id="313" r:id="rId13"/>
    <p:sldId id="312" r:id="rId14"/>
    <p:sldId id="315" r:id="rId15"/>
    <p:sldId id="314" r:id="rId16"/>
    <p:sldId id="316" r:id="rId17"/>
    <p:sldId id="321" r:id="rId18"/>
    <p:sldId id="323" r:id="rId19"/>
    <p:sldId id="325" r:id="rId20"/>
    <p:sldId id="320" r:id="rId21"/>
    <p:sldId id="27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2034" y="-9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158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73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65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3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95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7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7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01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81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88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6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43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81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23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92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53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28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33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07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4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4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1324D-8ACC-43E8-BA19-035BBC7789C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5355-FF73-43CF-BDC8-52C205656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33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1324D-8ACC-43E8-BA19-035BBC7789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5355-FF73-43CF-BDC8-52C205656F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7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2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592" y="410818"/>
            <a:ext cx="11357112" cy="15902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Окружное методическое объединение педагогических  работников дошкольного образования БМО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7079" y="2252871"/>
            <a:ext cx="10870372" cy="3836780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Доклад -презентация на тему:</a:t>
            </a:r>
          </a:p>
          <a:p>
            <a:pPr algn="ctr"/>
            <a:r>
              <a:rPr lang="ru-RU" sz="4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«От костюма кукле до театра мод </a:t>
            </a:r>
          </a:p>
          <a:p>
            <a:pPr algn="ctr"/>
            <a:r>
              <a:rPr lang="ru-RU" sz="4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«Русские узоры»</a:t>
            </a:r>
          </a:p>
          <a:p>
            <a:pPr algn="ctr"/>
            <a:endParaRPr lang="ru-RU" sz="48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99712" y="247720"/>
            <a:ext cx="5274237" cy="547411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Которые стали …..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2" descr="C:\Users\Klient\Desktop\фото конкурс\20180219_10294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011" y="608964"/>
            <a:ext cx="3551583" cy="26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Пользователь\Desktop\IMG_20200331_1956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24" y="719493"/>
            <a:ext cx="4739776" cy="304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Пользователь\Desktop\IMG_20200331_1956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594" y="971317"/>
            <a:ext cx="3863137" cy="3203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826" y="3931673"/>
            <a:ext cx="4518303" cy="2766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Klient\Downloads\Screenshot_2025-03-12-21-59-32-649_com.miui.gallery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8" y="3672633"/>
            <a:ext cx="5527813" cy="3030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1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6760" y="247720"/>
            <a:ext cx="4557193" cy="547411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традициями…..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1" y="0"/>
            <a:ext cx="6969331" cy="511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Пользователь\Desktop\IMG_20200331_200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6906" y="2358893"/>
            <a:ext cx="4647201" cy="3637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24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6760" y="247720"/>
            <a:ext cx="4557193" cy="547411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традициями…..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76" y="33705"/>
            <a:ext cx="7450831" cy="432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832" y="759593"/>
            <a:ext cx="4306957" cy="287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D:\РАСПЕЧ!\на диске С\ДЕНЬ\Новая папка\Новая папка (2)\МОЕ\КОМП\ПРОЕКТ\IMG-20190510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832" y="3631106"/>
            <a:ext cx="4650685" cy="3103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Klient\Desktop\на Диплом\IMG_20220610_1015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8" b="6716"/>
          <a:stretch/>
        </p:blipFill>
        <p:spPr bwMode="auto">
          <a:xfrm>
            <a:off x="2014331" y="3750375"/>
            <a:ext cx="3352800" cy="2983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0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6760" y="247720"/>
            <a:ext cx="4557193" cy="547411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традициями…..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76" y="33705"/>
            <a:ext cx="7450831" cy="432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832" y="759593"/>
            <a:ext cx="4306957" cy="287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D:\РАСПЕЧ!\на диске С\ДЕНЬ\Новая папка\Новая папка (2)\МОЕ\КОМП\ПРОЕКТ\IMG-20190510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832" y="3631106"/>
            <a:ext cx="4650685" cy="3103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Klient\Desktop\на Диплом\IMG_20220610_1015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8" b="6716"/>
          <a:stretch/>
        </p:blipFill>
        <p:spPr bwMode="auto">
          <a:xfrm>
            <a:off x="2014331" y="3750375"/>
            <a:ext cx="3352800" cy="2983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2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IMG_20200331_203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307" y="195859"/>
            <a:ext cx="2600232" cy="2580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7230" r="3609" b="9850"/>
          <a:stretch>
            <a:fillRect/>
          </a:stretch>
        </p:blipFill>
        <p:spPr bwMode="auto">
          <a:xfrm>
            <a:off x="225288" y="1026650"/>
            <a:ext cx="4558749" cy="2839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Пользователь\Desktop\IMG_20200324_1201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8"/>
          <a:stretch/>
        </p:blipFill>
        <p:spPr bwMode="auto">
          <a:xfrm>
            <a:off x="6029741" y="3807695"/>
            <a:ext cx="6029027" cy="2954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РАСПЕЧ!\hoyw20ue862p-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7676" b="14711"/>
          <a:stretch/>
        </p:blipFill>
        <p:spPr bwMode="auto">
          <a:xfrm>
            <a:off x="8401880" y="195859"/>
            <a:ext cx="3313045" cy="2580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2068" y="3865889"/>
            <a:ext cx="4847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место в районном конкурсе «Танцуют все»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" y="195858"/>
            <a:ext cx="5618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Участники областного конкурса  «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Журавушка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место в районном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конкурсе «Матрешки» 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29746" y="3069041"/>
            <a:ext cx="5876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место в районном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конкурсе «За лучший костюм» «Гжель»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" name="Picture 2" descr="F:\МАШЕ\IMG_20190419_1054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06" y="4275960"/>
            <a:ext cx="4641721" cy="2486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21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4275" y="1255923"/>
            <a:ext cx="5770607" cy="519430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95853"/>
            <a:ext cx="12019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Участие в ежегодном фестивале  8 Марта, «Пасхальный перезвон», «9 Мая», совместный пошив костюмов 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5182"/>
            <a:ext cx="6308035" cy="3887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Дети в саду\iYR5479B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77" y="649366"/>
            <a:ext cx="5406887" cy="3803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Пользователь\Desktop\IMG_20200331_200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41" y="4452730"/>
            <a:ext cx="3703223" cy="2213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Пользователь\Desktop\IMG_20200331_204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" y="4322694"/>
            <a:ext cx="4293707" cy="24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793" y="4060789"/>
            <a:ext cx="3474555" cy="260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3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4275" y="1255923"/>
            <a:ext cx="5770607" cy="519430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77" y="249605"/>
            <a:ext cx="4306955" cy="3726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69" y="3975662"/>
            <a:ext cx="5509963" cy="2768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91" y="197612"/>
            <a:ext cx="7188972" cy="6375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ou-vozjaevka.ucoz.org/_tbkp/IMG-20221126-WA0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36770" r="8729" b="32969"/>
          <a:stretch/>
        </p:blipFill>
        <p:spPr bwMode="auto">
          <a:xfrm>
            <a:off x="2703447" y="795138"/>
            <a:ext cx="7368209" cy="4086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539890" y="247720"/>
            <a:ext cx="4557193" cy="54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 мод «Русские узоры»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C:\Users\Klient\Downloads\Screenshot_2025-03-12-22-08-14-730_com.miui.galler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51694" y="4333469"/>
            <a:ext cx="3884543" cy="2458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7" y="4452740"/>
            <a:ext cx="3790123" cy="2219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14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875" y="51640"/>
            <a:ext cx="117133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ТЕАТРАЛЬНАЯ КОМНАТА «ЗОЛОТОЙ КЛЮЧИК»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79" y="545935"/>
            <a:ext cx="3048000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Klient\Desktop\на Диплом\таетк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77" y="545935"/>
            <a:ext cx="2994855" cy="2765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191" y="426250"/>
            <a:ext cx="3316287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Klient\Desktop\область\17251586065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31" y="3433811"/>
            <a:ext cx="4835351" cy="3259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1" y="2612273"/>
            <a:ext cx="4213707" cy="445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Klient\Downloads\Screenshot_2025-03-12-22-08-39-856_com.miui.galler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29" y="4740210"/>
            <a:ext cx="3021496" cy="1952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8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83251" y="215447"/>
            <a:ext cx="5282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БИЗИБОРДЫ</a:t>
            </a:r>
            <a:endParaRPr lang="ru-RU" sz="2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Klient\Desktop\область\IMG_20240627_1246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5471" b="13294"/>
          <a:stretch/>
        </p:blipFill>
        <p:spPr bwMode="auto">
          <a:xfrm>
            <a:off x="3463313" y="646341"/>
            <a:ext cx="5316512" cy="3462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357" y="215444"/>
            <a:ext cx="3002819" cy="5589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8" y="1470996"/>
            <a:ext cx="3054885" cy="4474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Klient\Desktop\область\IMG_20240627_1247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1934" r="3235" b="6861"/>
          <a:stretch/>
        </p:blipFill>
        <p:spPr bwMode="auto">
          <a:xfrm>
            <a:off x="4227263" y="4133221"/>
            <a:ext cx="3788623" cy="266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9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81" y="90268"/>
            <a:ext cx="10515600" cy="96736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Цель и задачи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8546" y="1285461"/>
            <a:ext cx="11108911" cy="532737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 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приобщать дошкольников к истории национальной культуры, познакомить с историей русского народного костюма.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закреплять знание детей о женском и мужском народном костюме, о назначении деталей костюма;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расширять представление о цветовом колорите народного костюма, о вышивке (обереге);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- способствовать развитию речи детей, расширять словарный запас словами и выражениями:  рубаха, душегрея, сарафан, распашная понева, кафтан,  домотканое полотно,  кокошник, оберег;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 - закреплять умение  легко рисовать контур простым графитным  карандашом и закрашивать рисунок гуашевыми красками;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69" y="26940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СПАСИБО ЗА ВНИМАНИЕ !</a:t>
            </a:r>
            <a:endParaRPr lang="ru-RU" sz="6600" b="1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6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81" y="90268"/>
            <a:ext cx="10515600" cy="96736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Я, ТЫ, ОН, ОНА ВМЕСТЕ ДРУЖНАЯ СЕМЬЯ!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1619481"/>
            <a:ext cx="10515600" cy="4470170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означает одежду в общем или отличительные черты в одежде отражающие социальную, национальную, региональную принадлежность. </a:t>
            </a: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костюм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 индивидуальность ограниченной группы людей, это воплощение и выражение культуры и истории через века. Это душа народа, а чтобы понять душу нужно изучить историю и культуру. У каждого она разная и лучший способ увидеть это наглядно, через национальные костюмы.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54020" y="181470"/>
            <a:ext cx="6957391" cy="87871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чего все начиналось?...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2" r="9563"/>
          <a:stretch/>
        </p:blipFill>
        <p:spPr bwMode="auto">
          <a:xfrm>
            <a:off x="225291" y="1109075"/>
            <a:ext cx="5184175" cy="4870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7" y="1914144"/>
            <a:ext cx="5738191" cy="3737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6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809" y="247719"/>
            <a:ext cx="11516139" cy="121002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Августовская конференция, 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музейной  комнаты «Русская изба»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IMG_6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24" y="1639690"/>
            <a:ext cx="6150429" cy="424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Пользователь\Desktop\IMG_04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21" y="1543363"/>
            <a:ext cx="3351483" cy="2218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517" y="3929521"/>
            <a:ext cx="4187825" cy="3030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5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809" y="247719"/>
            <a:ext cx="11516139" cy="184612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в музейной комнате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 детьми и  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родителями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7" y="1060175"/>
            <a:ext cx="4649144" cy="426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513" y="795558"/>
            <a:ext cx="4200939" cy="437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C:\Users\Klient\Downloads\Screenshot_2025-03-12-22-07-19-706_com.miui.galle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930" y="4020180"/>
            <a:ext cx="4785691" cy="2614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7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809" y="247720"/>
            <a:ext cx="11516139" cy="547411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в музейной комнате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9" descr="C:\Users\Klient\Desktop\сайт\IMG_20190114_1012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1181" y="2420137"/>
            <a:ext cx="3485323" cy="4161183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6" descr="C:\Users\Klient\Desktop\на Диплом\музей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44" b="5867"/>
          <a:stretch/>
        </p:blipFill>
        <p:spPr bwMode="auto">
          <a:xfrm>
            <a:off x="7646511" y="1284063"/>
            <a:ext cx="4161183" cy="5439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67"/>
          <a:stretch/>
        </p:blipFill>
        <p:spPr bwMode="auto">
          <a:xfrm>
            <a:off x="198783" y="881479"/>
            <a:ext cx="4081224" cy="5058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5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809" y="247720"/>
            <a:ext cx="11516139" cy="547411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Пополнение музейной комнаты….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8"/>
          <a:stretch/>
        </p:blipFill>
        <p:spPr bwMode="auto">
          <a:xfrm>
            <a:off x="6668823" y="709464"/>
            <a:ext cx="5376596" cy="3790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09464"/>
            <a:ext cx="5539408" cy="379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Klient\Desktop\Новая папка\IMG_20240904_132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29" y="4359974"/>
            <a:ext cx="3896803" cy="2498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Klient\Desktop\Новая папка\IMG_20240904_1329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4" b="15239"/>
          <a:stretch/>
        </p:blipFill>
        <p:spPr bwMode="auto">
          <a:xfrm>
            <a:off x="7631638" y="4359973"/>
            <a:ext cx="4413785" cy="2484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331" y="835301"/>
            <a:ext cx="1287495" cy="236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Klient\Downloads\Screenshot_2025-03-12-21-59-42-734_com.miui.galler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730" y="3283903"/>
            <a:ext cx="3022737" cy="3574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9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809" y="247720"/>
            <a:ext cx="11516139" cy="547411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Проводим ежегодные народные праздники…..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Пользователь\Desktop\IMG_20200114_094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9" y="967032"/>
            <a:ext cx="4951012" cy="5830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Пользователь\Desktop\IMG_20200114_093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81" y="3882209"/>
            <a:ext cx="3816631" cy="2803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Klient\Downloads\Screenshot_2025-03-12-22-01-33-229_com.miui.galle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77" y="770478"/>
            <a:ext cx="5274363" cy="3483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1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211</Words>
  <Application>Microsoft Office PowerPoint</Application>
  <PresentationFormat>Произвольный</PresentationFormat>
  <Paragraphs>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1_Тема Office</vt:lpstr>
      <vt:lpstr>  Окружное методическое объединение педагогических  работников дошкольного образования БМО </vt:lpstr>
      <vt:lpstr>Цель и задачи</vt:lpstr>
      <vt:lpstr>Я, ТЫ, ОН, ОНА ВМЕСТЕ ДРУЖНАЯ СЕМЬЯ!</vt:lpstr>
      <vt:lpstr>С чего все начиналось?...</vt:lpstr>
      <vt:lpstr>Августовская конференция,  создание музейной  комнаты «Русская изба»</vt:lpstr>
      <vt:lpstr>Проведение мероприятий в музейной комнате    с детьми и       родителями</vt:lpstr>
      <vt:lpstr>Проведение мероприятий в музейной комнате</vt:lpstr>
      <vt:lpstr>Пополнение музейной комнаты….</vt:lpstr>
      <vt:lpstr>Проводим ежегодные народные праздники…..</vt:lpstr>
      <vt:lpstr>Которые стали …..</vt:lpstr>
      <vt:lpstr>традициями…..</vt:lpstr>
      <vt:lpstr>традициями…..</vt:lpstr>
      <vt:lpstr>традициями…..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Национальные костюмы народов России</dc:title>
  <dc:creator>Пользователь</dc:creator>
  <cp:lastModifiedBy>Klient</cp:lastModifiedBy>
  <cp:revision>81</cp:revision>
  <dcterms:created xsi:type="dcterms:W3CDTF">2022-02-04T03:40:03Z</dcterms:created>
  <dcterms:modified xsi:type="dcterms:W3CDTF">2025-05-18T04:56:43Z</dcterms:modified>
</cp:coreProperties>
</file>