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7" r:id="rId8"/>
    <p:sldId id="265" r:id="rId9"/>
    <p:sldId id="261" r:id="rId10"/>
    <p:sldId id="262" r:id="rId11"/>
    <p:sldId id="263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8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02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5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6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3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7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7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6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01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8D50F-7194-4943-B78E-3FDABB15149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CDEC-F20E-4526-AFE6-390E77D7C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2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323528" y="116632"/>
            <a:ext cx="842493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бюджетная дошкольная образовательная организация</a:t>
            </a:r>
          </a:p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№3 «Мюрючээнэ» с.Борогонцы»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Админ\Desktop\Эмблема\Эмбл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30324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дмин\Desktop\Рабочий стол\Александр\Фотографии и видео\Пятилетие Мюрючээнэ 2022\Видеоролик детского сада\Материалы\Диплом победителя всерос.конк.Детский са мир любви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10"/>
            <a:ext cx="2596419" cy="36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0201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Достижения МБДОО: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Админ\Desktop\Рабочий стол\Александр\Фотографии и видео\Пятилетие Мюрючээнэ 2022\Видеоролик детского сада\Материалы\Диплом побед. всерос.конк Детский сад год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42" y="3356992"/>
            <a:ext cx="2304256" cy="32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Downloads\IMG202410221710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8" t="8052" r="6601" b="13795"/>
          <a:stretch/>
        </p:blipFill>
        <p:spPr bwMode="auto">
          <a:xfrm rot="16200000">
            <a:off x="5745644" y="1535275"/>
            <a:ext cx="3664872" cy="25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6" t="5688" r="12173" b="5267"/>
          <a:stretch/>
        </p:blipFill>
        <p:spPr>
          <a:xfrm rot="16200000">
            <a:off x="3465484" y="431060"/>
            <a:ext cx="2157573" cy="32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12" y="188640"/>
            <a:ext cx="8229600" cy="4356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Осенняя выставка-ярмарка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87084"/>
            <a:ext cx="3376908" cy="253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дмин\Desktop\фото из жизни ДС\ярмарка Росточе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"/>
          <a:stretch/>
        </p:blipFill>
        <p:spPr>
          <a:xfrm>
            <a:off x="4610912" y="710320"/>
            <a:ext cx="471601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фото из жизни детского сада\WhatsApp Image 2024-10-22 at 16.28.0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" y="-21606"/>
            <a:ext cx="9172808" cy="68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 err="1" smtClean="0">
                <a:solidFill>
                  <a:schemeClr val="bg1"/>
                </a:solidFill>
              </a:rPr>
              <a:t>Айар</a:t>
            </a:r>
            <a:r>
              <a:rPr lang="ru-RU" dirty="0" smtClean="0">
                <a:solidFill>
                  <a:schemeClr val="bg1"/>
                </a:solidFill>
              </a:rPr>
              <a:t>-кут» - </a:t>
            </a:r>
            <a:r>
              <a:rPr lang="ru-RU" dirty="0" err="1" smtClean="0">
                <a:solidFill>
                  <a:schemeClr val="bg1"/>
                </a:solidFill>
              </a:rPr>
              <a:t>тумсуу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3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215" y="2282147"/>
            <a:ext cx="4690864" cy="86895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Открытие детского сада: 19.12.2017 г.</a:t>
            </a:r>
            <a:b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на 240 мест</a:t>
            </a:r>
            <a:endParaRPr lang="ru-RU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Админ\Desktop\Рабочий стол\Александр\Фотографии и видео\Пятилетие Мюрючээнэ 2022\Видеоролик детского сада\Материалы\Сканы фотографий открытия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3695407" cy="1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Рабочий стол\Александр\Фотографии и видео\Пятилетие Мюрючээнэ 2022\Видеоролик детского сада\Материалы\Сканы фотографий открытия\IMG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06" y="188640"/>
            <a:ext cx="3456384" cy="192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4048" y="2866927"/>
            <a:ext cx="3926062" cy="568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2" name="Picture 4" descr="C:\Users\Админ\Desktop\Эмблема\Эмбл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3238872" cy="323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51920" y="4149080"/>
            <a:ext cx="4690864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Эмблема детского сада утверждена: 8.12.2018 г.</a:t>
            </a:r>
            <a:endParaRPr lang="ru-RU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Коллектив МБДОО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всего работников – 85, из них педагогов - 37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8196" t="38024" r="8699" b="9473"/>
          <a:stretch/>
        </p:blipFill>
        <p:spPr bwMode="auto">
          <a:xfrm>
            <a:off x="0" y="1268760"/>
            <a:ext cx="9143999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08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Наполняемость групп: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473103"/>
              </p:ext>
            </p:extLst>
          </p:nvPr>
        </p:nvGraphicFramePr>
        <p:xfrm>
          <a:off x="179511" y="908720"/>
          <a:ext cx="8784978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073"/>
                <a:gridCol w="4304579"/>
                <a:gridCol w="1746082"/>
                <a:gridCol w="219624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наполняемость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Ранняя</a:t>
                      </a:r>
                      <a:r>
                        <a:rPr lang="ru-RU" baseline="0" dirty="0" smtClean="0"/>
                        <a:t> группа «</a:t>
                      </a:r>
                      <a:r>
                        <a:rPr lang="ru-RU" baseline="0" dirty="0" err="1" smtClean="0"/>
                        <a:t>Биьикчээн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общеразвивающая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Ранняя группа «</a:t>
                      </a:r>
                      <a:r>
                        <a:rPr lang="ru-RU" dirty="0" err="1" smtClean="0"/>
                        <a:t>Уу-чукучук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rgbClr val="0070C0"/>
                          </a:solidFill>
                        </a:rPr>
                        <a:t>общеразвиающая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Младшая группа «</a:t>
                      </a:r>
                      <a:r>
                        <a:rPr lang="ru-RU" dirty="0" err="1" smtClean="0"/>
                        <a:t>Алыптаах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хонуу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общеразвивающая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Младшая группа «</a:t>
                      </a:r>
                      <a:r>
                        <a:rPr lang="ru-RU" dirty="0" err="1" smtClean="0"/>
                        <a:t>Кулумчээнэ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комбинированная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Младше-средняя группа «</a:t>
                      </a:r>
                      <a:r>
                        <a:rPr lang="ru-RU" dirty="0" err="1" smtClean="0"/>
                        <a:t>Ымыычаан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общеразвивающая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Средняя</a:t>
                      </a:r>
                      <a:r>
                        <a:rPr lang="ru-RU" baseline="0" dirty="0" smtClean="0"/>
                        <a:t> группа «</a:t>
                      </a:r>
                      <a:r>
                        <a:rPr lang="ru-RU" baseline="0" dirty="0" err="1" smtClean="0"/>
                        <a:t>Юнион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общеразвивающая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Средняя группа «Току-току </a:t>
                      </a:r>
                      <a:r>
                        <a:rPr lang="ru-RU" dirty="0" err="1" smtClean="0"/>
                        <a:t>ньээм-ньээм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комбинированная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Старшая группа «Кун </a:t>
                      </a:r>
                      <a:r>
                        <a:rPr lang="ru-RU" dirty="0" err="1" smtClean="0"/>
                        <a:t>сарданалара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общеразвивающая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Старшая группа «Росточек»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комбинированная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Подготовительная группа «</a:t>
                      </a:r>
                      <a:r>
                        <a:rPr lang="ru-RU" dirty="0" err="1" smtClean="0"/>
                        <a:t>Любознайки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общеразвивающая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Подготовительная группа «</a:t>
                      </a:r>
                      <a:r>
                        <a:rPr lang="ru-RU" dirty="0" err="1" smtClean="0"/>
                        <a:t>Сулусчаан</a:t>
                      </a:r>
                      <a:r>
                        <a:rPr lang="ru-RU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комбинированная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Подготовительная группа «Созвездие»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комбинированная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                          Всего: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186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r>
                        <a:rPr lang="ru-RU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accent6"/>
                          </a:solidFill>
                        </a:rPr>
                        <a:t>комбинированных групп</a:t>
                      </a:r>
                      <a:endParaRPr lang="ru-RU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7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специалисты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r="14076" b="10958"/>
          <a:stretch/>
        </p:blipFill>
        <p:spPr>
          <a:xfrm>
            <a:off x="2498666" y="610758"/>
            <a:ext cx="4222678" cy="40300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40796"/>
            <a:ext cx="2736304" cy="2052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300"/>
            <a:ext cx="2150368" cy="2867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627730"/>
            <a:ext cx="2771147" cy="2078360"/>
          </a:xfrm>
          <a:prstGeom prst="rect">
            <a:avLst/>
          </a:prstGeom>
        </p:spPr>
      </p:pic>
      <p:pic>
        <p:nvPicPr>
          <p:cNvPr id="4098" name="Picture 2" descr="C:\Users\Админ\Desktop\фото из жизни детского сада\WhatsApp Image 2024-10-22 at 16.35.16 (1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/>
          <a:stretch/>
        </p:blipFill>
        <p:spPr bwMode="auto">
          <a:xfrm>
            <a:off x="6780944" y="116632"/>
            <a:ext cx="228722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86" y="2564904"/>
            <a:ext cx="2270381" cy="1702786"/>
          </a:xfrm>
          <a:prstGeom prst="rect">
            <a:avLst/>
          </a:prstGeom>
        </p:spPr>
      </p:pic>
      <p:pic>
        <p:nvPicPr>
          <p:cNvPr id="4099" name="Picture 3" descr="C:\Users\Админ\Desktop\фото из жизни детского сада\WhatsApp Image 2024-10-22 at 16.35.15 (1)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2281" r="13764" b="26331"/>
          <a:stretch/>
        </p:blipFill>
        <p:spPr bwMode="auto">
          <a:xfrm>
            <a:off x="3127128" y="4627730"/>
            <a:ext cx="3101056" cy="21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26367" r="31889" b="11161"/>
          <a:stretch/>
        </p:blipFill>
        <p:spPr>
          <a:xfrm>
            <a:off x="231505" y="2780928"/>
            <a:ext cx="2160239" cy="19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фото баннерга\WhatsApp Image 2024-09-20 at 11.08.10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27687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Проекты: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Админ\Desktop\фото баннерга\WhatsApp Image 2024-09-20 at 11.08.1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4" y="3717032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\Desktop\Рабочий стол\Александр\Фотографии и видео\Пятилетие Мюрючээнэ 2022\Видеоролик детского сада\Материалы\murucheene_66017598_228813414789170_245796231354412764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72" y="26031"/>
            <a:ext cx="4825324" cy="361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фото из жизни ДС\Батарейки 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52" y="3645024"/>
            <a:ext cx="497294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9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76976"/>
            <a:ext cx="3503448" cy="262758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«Я- инженер»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конкурс по </a:t>
            </a:r>
            <a:r>
              <a:rPr lang="ru-RU" dirty="0" err="1" smtClean="0">
                <a:solidFill>
                  <a:schemeClr val="tx2"/>
                </a:solidFill>
              </a:rPr>
              <a:t>лего</a:t>
            </a:r>
            <a:r>
              <a:rPr lang="ru-RU" dirty="0" smtClean="0">
                <a:solidFill>
                  <a:schemeClr val="tx2"/>
                </a:solidFill>
              </a:rPr>
              <a:t>-конструированию МАН РС(Я)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212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98" y="1604218"/>
            <a:ext cx="3765517" cy="2153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" y="1268759"/>
            <a:ext cx="3123788" cy="55353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1760" y="5578146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Захаров </a:t>
            </a:r>
            <a:r>
              <a:rPr lang="ru-RU" dirty="0"/>
              <a:t>Артур - абсолютный </a:t>
            </a:r>
            <a:r>
              <a:rPr lang="ru-RU" dirty="0" smtClean="0"/>
              <a:t>победитель</a:t>
            </a:r>
          </a:p>
          <a:p>
            <a:r>
              <a:rPr lang="ru-RU" dirty="0" smtClean="0"/>
              <a:t> Протопопов </a:t>
            </a:r>
            <a:r>
              <a:rPr lang="ru-RU" dirty="0" err="1"/>
              <a:t>Эрсан</a:t>
            </a:r>
            <a:r>
              <a:rPr lang="ru-RU" dirty="0"/>
              <a:t> - диплом 1 </a:t>
            </a:r>
            <a:r>
              <a:rPr lang="ru-RU" dirty="0" smtClean="0"/>
              <a:t>степени</a:t>
            </a:r>
          </a:p>
          <a:p>
            <a:r>
              <a:rPr lang="ru-RU" dirty="0" smtClean="0"/>
              <a:t> Игнатьев </a:t>
            </a:r>
            <a:r>
              <a:rPr lang="ru-RU" dirty="0"/>
              <a:t>Эрик и </a:t>
            </a:r>
            <a:r>
              <a:rPr lang="ru-RU" dirty="0" err="1"/>
              <a:t>Басыгысов</a:t>
            </a:r>
            <a:r>
              <a:rPr lang="ru-RU" dirty="0"/>
              <a:t> Эльдар - диплом </a:t>
            </a:r>
            <a:r>
              <a:rPr lang="ru-RU" dirty="0" smtClean="0"/>
              <a:t>1</a:t>
            </a:r>
          </a:p>
          <a:p>
            <a:r>
              <a:rPr lang="ru-RU" dirty="0" smtClean="0"/>
              <a:t>Руководитель: Ванесса Сергеевна </a:t>
            </a:r>
            <a:r>
              <a:rPr lang="ru-RU" dirty="0" err="1" smtClean="0"/>
              <a:t>Дашевская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3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03232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Физкультурно-оздоровительная работа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3552394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20688"/>
            <a:ext cx="3559944" cy="2669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" y="4024911"/>
            <a:ext cx="3577916" cy="2691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35103"/>
            <a:ext cx="2386223" cy="3181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2776"/>
            <a:ext cx="3075806" cy="41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0622"/>
            <a:ext cx="8229600" cy="778098"/>
          </a:xfrm>
        </p:spPr>
        <p:txBody>
          <a:bodyPr/>
          <a:lstStyle/>
          <a:p>
            <a:r>
              <a:rPr lang="ru-RU" dirty="0" smtClean="0"/>
              <a:t>Достижения педагогов: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72816"/>
            <a:ext cx="2584382" cy="344584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6508" r="34951" b="15011"/>
          <a:stretch/>
        </p:blipFill>
        <p:spPr bwMode="auto">
          <a:xfrm>
            <a:off x="395536" y="941420"/>
            <a:ext cx="4058292" cy="543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Админ\Desktop\Рабочий стол\Александр\Фотографии и видео\Пятилетие Мюрючээнэ 2022\Видеоролик детского сада\Материалы\IMG-1474-Facetune-01-10-2020-10-39-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84" y="941420"/>
            <a:ext cx="2084587" cy="27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4018" r="12055" b="9809"/>
          <a:stretch/>
        </p:blipFill>
        <p:spPr bwMode="auto">
          <a:xfrm>
            <a:off x="4572000" y="3720870"/>
            <a:ext cx="1750763" cy="256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193</Words>
  <Application>Microsoft Office PowerPoint</Application>
  <PresentationFormat>Экран (4:3)</PresentationFormat>
  <Paragraphs>73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Открытие детского сада: 19.12.2017 г. на 240 мест</vt:lpstr>
      <vt:lpstr>Коллектив МБДОО всего работников – 85, из них педагогов - 37</vt:lpstr>
      <vt:lpstr>Наполняемость групп:</vt:lpstr>
      <vt:lpstr>специалисты</vt:lpstr>
      <vt:lpstr>Проекты:</vt:lpstr>
      <vt:lpstr>«Я- инженер»  конкурс по лего-конструированию МАН РС(Я)</vt:lpstr>
      <vt:lpstr>Физкультурно-оздоровительная работа</vt:lpstr>
      <vt:lpstr>Достижения педагогов:</vt:lpstr>
      <vt:lpstr>Достижения МБДОО:</vt:lpstr>
      <vt:lpstr>Осенняя выставка-ярмарка</vt:lpstr>
      <vt:lpstr>«Айар-кут» - тумсуу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21</cp:revision>
  <dcterms:created xsi:type="dcterms:W3CDTF">2024-10-22T05:21:49Z</dcterms:created>
  <dcterms:modified xsi:type="dcterms:W3CDTF">2025-05-23T07:48:06Z</dcterms:modified>
</cp:coreProperties>
</file>