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40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61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74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87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8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30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2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734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54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76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23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6C825-C2EB-4E1D-AA6C-D4A51E3CCCA9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DDA7D-4BD7-4AF7-8D1B-0A1442442A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19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F:\призентацми\f10e75eebe0f003463b9c1744b03826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9" t="24342" r="-1"/>
          <a:stretch/>
        </p:blipFill>
        <p:spPr bwMode="auto">
          <a:xfrm>
            <a:off x="-180527" y="0"/>
            <a:ext cx="9324528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35203" y="226448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  дошкольное образовательное учреждение </a:t>
            </a:r>
            <a:endParaRPr lang="ru-RU" b="1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“Детский сад № 124    (МА ДОУ “Детский сад № 124”)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 РАДЫ ПРИВЕТСТВОВАТЬ   ВАС  НА ЭЛЕКТРОННОМ ВЫСТАВОЧНОМ  СТЕНДЕ  «ВСЕРОССИЙСКОГО КОНКУРС-СМОТРА ЛУЧШИЕ ДЕТСКИЕ САДЫ РОССИИ» 2024</a:t>
            </a:r>
            <a:r>
              <a:rPr lang="ru-RU" dirty="0">
                <a:solidFill>
                  <a:srgbClr val="333333"/>
                </a:solidFill>
                <a:latin typeface="Helvetica Neue"/>
                <a:cs typeface="Times New Roman" pitchFamily="18" charset="0"/>
              </a:rPr>
              <a:t>» </a:t>
            </a:r>
            <a:endParaRPr lang="ru-RU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algn="ctr"/>
            <a:br>
              <a:rPr lang="ru-RU" dirty="0"/>
            </a:br>
            <a:endParaRPr lang="ru-RU" dirty="0"/>
          </a:p>
        </p:txBody>
      </p:sp>
      <p:pic>
        <p:nvPicPr>
          <p:cNvPr id="1026" name="Picture 2" descr="C:\Users\Zashimova1\Desktop\конкурс дедсад года\ФОТО\www.kizoa.com_рисунок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587" y="2133600"/>
            <a:ext cx="5448300" cy="2590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23" y="126502"/>
            <a:ext cx="1161839" cy="130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95536" y="4941168"/>
            <a:ext cx="55370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Заведующий МА ДОУ «Детский сад №124»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Ярцева Елена Александровна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Электронная почта:detskisad124@mail.ru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Официальный сайт: http://www.madou124.ru</a:t>
            </a:r>
          </a:p>
        </p:txBody>
      </p:sp>
      <p:pic>
        <p:nvPicPr>
          <p:cNvPr id="10" name="Рисунок 9" descr="5555555555555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86578" y="3286124"/>
            <a:ext cx="2669835" cy="307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295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4184</TotalTime>
  <Words>71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 Neue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Zashimova1</dc:creator>
  <cp:lastModifiedBy>Erokhin Kirill</cp:lastModifiedBy>
  <cp:revision>11</cp:revision>
  <dcterms:created xsi:type="dcterms:W3CDTF">2021-12-10T04:10:56Z</dcterms:created>
  <dcterms:modified xsi:type="dcterms:W3CDTF">2024-04-04T06:17:13Z</dcterms:modified>
</cp:coreProperties>
</file>