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0" r:id="rId3"/>
    <p:sldId id="261" r:id="rId4"/>
    <p:sldId id="266" r:id="rId5"/>
    <p:sldId id="270" r:id="rId6"/>
    <p:sldId id="272" r:id="rId7"/>
    <p:sldId id="268" r:id="rId8"/>
    <p:sldId id="267" r:id="rId9"/>
    <p:sldId id="271" r:id="rId10"/>
    <p:sldId id="262" r:id="rId11"/>
    <p:sldId id="264" r:id="rId12"/>
    <p:sldId id="265" r:id="rId13"/>
    <p:sldId id="273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159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1434" y="-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7F6FD-E315-4C91-AD99-C02546188B20}" type="datetimeFigureOut">
              <a:rPr lang="ru-RU" smtClean="0"/>
              <a:t>02.05.2025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B9E0A-743A-4320-B2E5-A7FA1F780C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00653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7F6FD-E315-4C91-AD99-C02546188B20}" type="datetimeFigureOut">
              <a:rPr lang="ru-RU" smtClean="0"/>
              <a:t>02.05.2025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B9E0A-743A-4320-B2E5-A7FA1F780C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83175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7F6FD-E315-4C91-AD99-C02546188B20}" type="datetimeFigureOut">
              <a:rPr lang="ru-RU" smtClean="0"/>
              <a:t>02.05.2025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B9E0A-743A-4320-B2E5-A7FA1F780C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39842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7F6FD-E315-4C91-AD99-C02546188B20}" type="datetimeFigureOut">
              <a:rPr lang="ru-RU" smtClean="0"/>
              <a:t>02.05.2025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B9E0A-743A-4320-B2E5-A7FA1F780C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36065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7F6FD-E315-4C91-AD99-C02546188B20}" type="datetimeFigureOut">
              <a:rPr lang="ru-RU" smtClean="0"/>
              <a:t>02.05.2025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B9E0A-743A-4320-B2E5-A7FA1F780C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38862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7F6FD-E315-4C91-AD99-C02546188B20}" type="datetimeFigureOut">
              <a:rPr lang="ru-RU" smtClean="0"/>
              <a:t>02.05.2025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B9E0A-743A-4320-B2E5-A7FA1F780C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18700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7F6FD-E315-4C91-AD99-C02546188B20}" type="datetimeFigureOut">
              <a:rPr lang="ru-RU" smtClean="0"/>
              <a:t>02.05.2025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B9E0A-743A-4320-B2E5-A7FA1F780C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93144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7F6FD-E315-4C91-AD99-C02546188B20}" type="datetimeFigureOut">
              <a:rPr lang="ru-RU" smtClean="0"/>
              <a:t>02.05.2025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B9E0A-743A-4320-B2E5-A7FA1F780C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64125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7F6FD-E315-4C91-AD99-C02546188B20}" type="datetimeFigureOut">
              <a:rPr lang="ru-RU" smtClean="0"/>
              <a:t>02.05.2025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B9E0A-743A-4320-B2E5-A7FA1F780C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57265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7F6FD-E315-4C91-AD99-C02546188B20}" type="datetimeFigureOut">
              <a:rPr lang="ru-RU" smtClean="0"/>
              <a:t>02.05.2025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B9E0A-743A-4320-B2E5-A7FA1F780C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17134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7F6FD-E315-4C91-AD99-C02546188B20}" type="datetimeFigureOut">
              <a:rPr lang="ru-RU" smtClean="0"/>
              <a:t>02.05.2025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B9E0A-743A-4320-B2E5-A7FA1F780C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82572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A7F6FD-E315-4C91-AD99-C02546188B20}" type="datetimeFigureOut">
              <a:rPr lang="ru-RU" smtClean="0"/>
              <a:t>02.05.2025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4B9E0A-743A-4320-B2E5-A7FA1F780C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97673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e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microsoft.com/office/2007/relationships/hdphoto" Target="../media/hdphoto2.wdp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91680" y="908720"/>
            <a:ext cx="6400800" cy="17526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899592" y="980728"/>
            <a:ext cx="7772400" cy="19442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«Формирование эко сознания дошкольников через инновационные </a:t>
            </a:r>
            <a:r>
              <a:rPr lang="ru-RU" sz="4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технологии»</a:t>
            </a:r>
            <a:endParaRPr lang="ru-RU" sz="40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4427984" y="4509120"/>
            <a:ext cx="4604048" cy="16561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Доклад подготовила</a:t>
            </a:r>
          </a:p>
          <a:p>
            <a:r>
              <a:rPr lang="ru-RU" sz="2000" b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Заведующий </a:t>
            </a:r>
            <a:endParaRPr lang="ru-RU" sz="2000" b="1" dirty="0" smtClean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МДОАУ детский сад с. Возжаевки</a:t>
            </a:r>
          </a:p>
          <a:p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И.Ф. </a:t>
            </a:r>
            <a:r>
              <a:rPr lang="ru-RU" sz="20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Баташан</a:t>
            </a:r>
            <a:endParaRPr lang="ru-RU" sz="20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6093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91680" y="908720"/>
            <a:ext cx="6400800" cy="17526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611560" y="116632"/>
            <a:ext cx="8064896" cy="62548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ЭКОЛОГИЧЕСКИЕ ДУДЛЫ</a:t>
            </a:r>
            <a:endParaRPr lang="ru-RU" sz="36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Набор рисунков в стиле дудл на тему экологи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6001" y="742121"/>
            <a:ext cx="7186786" cy="6093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0997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91680" y="908720"/>
            <a:ext cx="6400800" cy="17526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4" name="Picture 2" descr="Бесплатное векторное изображение Эскиз каракули на белом фон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8640"/>
            <a:ext cx="8568952" cy="648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4048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91680" y="908720"/>
            <a:ext cx="6400800" cy="17526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323528" y="116632"/>
            <a:ext cx="8496944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КРОССЕНС + ДУДЛЫ</a:t>
            </a:r>
            <a:endParaRPr lang="ru-RU" sz="32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4" descr="Вектор Набор приключений каракули иллюстраци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764704"/>
            <a:ext cx="8928992" cy="597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1921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91680" y="908720"/>
            <a:ext cx="6400800" cy="17526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915816" y="1844824"/>
            <a:ext cx="3888432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</a:t>
            </a:r>
          </a:p>
          <a:p>
            <a:pPr algn="ctr"/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</a:p>
          <a:p>
            <a:pPr algn="ctr"/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ВНИМАНИЕ!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7721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91680" y="908720"/>
            <a:ext cx="6400800" cy="17526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107504" y="188640"/>
            <a:ext cx="8784976" cy="10801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Инновационные технологии</a:t>
            </a:r>
            <a:endParaRPr lang="ru-RU" sz="40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323528" y="1412776"/>
            <a:ext cx="8712968" cy="28083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 algn="l">
              <a:buAutoNum type="arabicPeriod"/>
            </a:pPr>
            <a:r>
              <a:rPr lang="ru-RU" sz="48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ЭКО СКЕТЧИНГ</a:t>
            </a:r>
          </a:p>
          <a:p>
            <a:pPr marL="457200" indent="-457200" algn="l">
              <a:buAutoNum type="arabicPeriod" startAt="2"/>
            </a:pPr>
            <a:r>
              <a:rPr lang="ru-RU" sz="48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КРОССЕНС</a:t>
            </a:r>
          </a:p>
          <a:p>
            <a:pPr marL="457200" indent="-457200" algn="l">
              <a:buAutoNum type="arabicPeriod" startAt="2"/>
            </a:pPr>
            <a:r>
              <a:rPr lang="ru-RU" sz="48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ИНФОРГАФИКА</a:t>
            </a:r>
          </a:p>
          <a:p>
            <a:pPr marL="457200" indent="-457200" algn="l">
              <a:buAutoNum type="arabicPeriod" startAt="2"/>
            </a:pPr>
            <a:r>
              <a:rPr lang="ru-RU" sz="48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ДУДЛЫ</a:t>
            </a:r>
            <a:endParaRPr lang="ru-RU" sz="48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0997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91680" y="908720"/>
            <a:ext cx="6400800" cy="17526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107504" y="404664"/>
            <a:ext cx="4896544" cy="60486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2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ЭКО СКОТЧИНГ</a:t>
            </a:r>
            <a:r>
              <a:rPr lang="ru-RU" sz="2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</a:t>
            </a:r>
            <a:r>
              <a:rPr lang="ru-RU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это искусство быстрых зарисовок. Происхождение слова "</a:t>
            </a:r>
            <a:r>
              <a:rPr lang="ru-RU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скетчинг</a:t>
            </a:r>
            <a:r>
              <a:rPr lang="ru-RU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" от английского слова "</a:t>
            </a:r>
            <a:r>
              <a:rPr lang="ru-RU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sketch</a:t>
            </a:r>
            <a:r>
              <a:rPr lang="ru-RU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"– этюд, зарисовки, набросок, «рисовать эскизы», «делать наброски».              </a:t>
            </a:r>
          </a:p>
          <a:p>
            <a:pPr algn="l"/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Техника </a:t>
            </a:r>
            <a:r>
              <a:rPr lang="ru-RU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скетчинга</a:t>
            </a:r>
            <a:r>
              <a:rPr lang="ru-RU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 выполнение рисунка в быстром темпе. </a:t>
            </a:r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озволяет художнику за небольшой промежуток времени быстро визуализировать различные объекты и идеи.</a:t>
            </a:r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556792"/>
            <a:ext cx="4267572" cy="4104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0997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91680" y="908720"/>
            <a:ext cx="6400800" cy="17526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101622" y="260648"/>
            <a:ext cx="8856984" cy="48965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ПРИЕМЫ РИСОВАНИЯ: </a:t>
            </a:r>
          </a:p>
          <a:p>
            <a:pPr marL="342900" indent="-342900">
              <a:buAutoNum type="arabicPeriod"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Карандашный скетч. </a:t>
            </a:r>
          </a:p>
          <a:p>
            <a:pPr algn="l"/>
            <a:r>
              <a:rPr lang="ru-RU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работы - несколько простых карандашей разной твердости, бумага или альбом для рисования и ластик. Сначала намечаются основные фигуры чуть заметными прерывистыми линиями. Затем прорисовываются детали. В финале темные области и тени штрихуются мягким простым карандашом</a:t>
            </a: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2.Скетч маркером</a:t>
            </a:r>
            <a:r>
              <a:rPr lang="ru-RU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l"/>
            <a:r>
              <a:rPr lang="ru-RU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Цветные маркеры, простой карандаш, ластик и бумага. Сначала все элементы прорисовываются простым карандашом. Затем наносится цвет маркерами, начиная со светлых оттенков. На этом этапе карандашные линии стираются. В финале делается </a:t>
            </a:r>
            <a:r>
              <a:rPr lang="ru-RU" sz="20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отрисовка</a:t>
            </a:r>
            <a:r>
              <a:rPr lang="ru-RU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элементов</a:t>
            </a: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Техника 3 стадий. </a:t>
            </a:r>
          </a:p>
          <a:p>
            <a:pPr algn="l"/>
            <a:r>
              <a:rPr lang="ru-RU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 создания рисунка проходит в 3 стадии: набросок простым карандашом, заливка цвета красками или маркерами, детализация элементов маркером и </a:t>
            </a:r>
            <a:r>
              <a:rPr lang="ru-RU" sz="20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линером</a:t>
            </a:r>
            <a:r>
              <a:rPr lang="ru-RU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(на компьютере)</a:t>
            </a:r>
          </a:p>
          <a:p>
            <a:pPr algn="l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5180856"/>
            <a:ext cx="1344488" cy="134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7924" y="5205004"/>
            <a:ext cx="1656184" cy="146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5036969"/>
            <a:ext cx="1981969" cy="148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33703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91680" y="908720"/>
            <a:ext cx="6400800" cy="17526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107504" y="404664"/>
            <a:ext cx="5328592" cy="48245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КРОССЕНС- </a:t>
            </a:r>
            <a:r>
              <a:rPr lang="ru-RU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пересечение смыслов</a:t>
            </a:r>
          </a:p>
          <a:p>
            <a:pPr marL="342900" indent="-342900" algn="l">
              <a:buAutoNum type="arabicPeriod"/>
            </a:pP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Определение тематики, общей темы</a:t>
            </a:r>
          </a:p>
          <a:p>
            <a:pPr algn="l"/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Выделение 8-9 элементов, имеющих отношения к идеи</a:t>
            </a:r>
          </a:p>
          <a:p>
            <a:pPr algn="l"/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Нахождение связей между элементами, определение последовательности</a:t>
            </a:r>
          </a:p>
          <a:p>
            <a:pPr algn="l"/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Выделение элементов 3 и более связей</a:t>
            </a:r>
          </a:p>
          <a:p>
            <a:pPr algn="l"/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ru-RU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Концепция смысла в одном элементе (центр)</a:t>
            </a:r>
          </a:p>
          <a:p>
            <a:pPr algn="l"/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6. Выделение особенных черт каждого элемента</a:t>
            </a:r>
          </a:p>
          <a:p>
            <a:pPr algn="l"/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7. Поиск и подбор изображений, иллюстраций</a:t>
            </a:r>
          </a:p>
          <a:p>
            <a:pPr algn="l"/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8. Нахождение связей между элементами, определение последовательности</a:t>
            </a:r>
          </a:p>
          <a:p>
            <a:pPr algn="l"/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9. Построение ассоциативной связи между элементами</a:t>
            </a:r>
          </a:p>
          <a:p>
            <a:pPr algn="l"/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10. Выход на новый уровень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290" name="Picture 2" descr="Скриншот (0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94116"/>
            <a:ext cx="3153221" cy="31188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93262109"/>
              </p:ext>
            </p:extLst>
          </p:nvPr>
        </p:nvGraphicFramePr>
        <p:xfrm>
          <a:off x="5724128" y="3429000"/>
          <a:ext cx="3298255" cy="31575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7" name="Слайд" r:id="rId5" imgW="4570501" imgH="3427618" progId="PowerPoint.Slide.8">
                  <p:embed/>
                </p:oleObj>
              </mc:Choice>
              <mc:Fallback>
                <p:oleObj name="Слайд" r:id="rId5" imgW="4570501" imgH="3427618" progId="PowerPoint.Slide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24128" y="3429000"/>
                        <a:ext cx="3298255" cy="315754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4653136"/>
            <a:ext cx="2304256" cy="2082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40284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91680" y="908720"/>
            <a:ext cx="6400800" cy="17526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48680"/>
            <a:ext cx="8496944" cy="5976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31599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91680" y="908720"/>
            <a:ext cx="6400800" cy="17526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323528" y="260648"/>
            <a:ext cx="4604048" cy="16561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ИНФОГРАФИКА</a:t>
            </a: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графический способ подачи информации, данных и знаний.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99952"/>
            <a:ext cx="2391866" cy="3049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3368146"/>
            <a:ext cx="2433226" cy="32554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97" y="1682420"/>
            <a:ext cx="5544616" cy="4941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4348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91680" y="908720"/>
            <a:ext cx="6400800" cy="17526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76" b="13750"/>
          <a:stretch/>
        </p:blipFill>
        <p:spPr bwMode="auto">
          <a:xfrm>
            <a:off x="179512" y="188640"/>
            <a:ext cx="5426841" cy="439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9531" y="2391535"/>
            <a:ext cx="3384376" cy="4379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4348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91680" y="908720"/>
            <a:ext cx="6400800" cy="17526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323528" y="260648"/>
            <a:ext cx="4604048" cy="16561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ДУДЛЫ</a:t>
            </a: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логотип поисковика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Google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стилизованный в честь какого-либо праздника или события. В переводе с английского  означает  «мазня, каракули».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313" name="Picture 1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46" r="23014"/>
          <a:stretch/>
        </p:blipFill>
        <p:spPr bwMode="auto">
          <a:xfrm>
            <a:off x="467544" y="3284984"/>
            <a:ext cx="3058886" cy="3384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060848"/>
            <a:ext cx="4248065" cy="4248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3551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256</TotalTime>
  <Words>335</Words>
  <Application>Microsoft Office PowerPoint</Application>
  <PresentationFormat>Экран (4:3)</PresentationFormat>
  <Paragraphs>37</Paragraphs>
  <Slides>13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5" baseType="lpstr">
      <vt:lpstr>Тема Office</vt:lpstr>
      <vt:lpstr>Слайд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Klient</cp:lastModifiedBy>
  <cp:revision>14</cp:revision>
  <dcterms:created xsi:type="dcterms:W3CDTF">2023-03-20T02:20:59Z</dcterms:created>
  <dcterms:modified xsi:type="dcterms:W3CDTF">2025-05-02T05:18:57Z</dcterms:modified>
</cp:coreProperties>
</file>