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3" r:id="rId4"/>
    <p:sldId id="274" r:id="rId5"/>
    <p:sldId id="284" r:id="rId6"/>
    <p:sldId id="280" r:id="rId7"/>
    <p:sldId id="281" r:id="rId8"/>
    <p:sldId id="285" r:id="rId9"/>
    <p:sldId id="278" r:id="rId10"/>
    <p:sldId id="26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209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55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62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1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2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6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983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959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48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25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70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7429-8CFC-43BB-A9EA-75B0D4CE6314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0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18532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4198" y="1412776"/>
            <a:ext cx="833561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СЮЖЕТНО– РОЛЕВЫХ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7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349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8864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ЦЕЛЬ: 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в детском саду профессионально-ориентированной 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среды, которая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будет способствовать 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формированию начального представления о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разных видах знакомых и новых современных профессиях </a:t>
            </a:r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988840"/>
            <a:ext cx="7704856" cy="3158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kern="18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ЗАДАЧИ:</a:t>
            </a:r>
            <a:endParaRPr lang="ru-RU" sz="1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    1.Расширить знания детей о мире профессий, отражающих современные социально-экономические отношения; </a:t>
            </a:r>
            <a:endParaRPr lang="ru-RU" sz="1600" b="1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   2.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Формировать обобщенные представления и понимания взаимосвязи между трудовыми действия представителей разных профессий.</a:t>
            </a:r>
            <a:endParaRPr lang="ru-RU" sz="1600" b="1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    3. Обеспечивать и пополнять игровое пространство для реализации   знаний, умений и навыков.</a:t>
            </a:r>
            <a:endParaRPr lang="ru-RU" sz="1600" b="1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just" fontAlgn="base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     4.Стимулировать развитие познавательных, коммуникативных, творческих способностей детей, через  игровые технологии;       </a:t>
            </a:r>
            <a:endParaRPr lang="ru-RU" sz="16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301208"/>
            <a:ext cx="3117981" cy="1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68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1748" y="116632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ОТКРЫТИЕ ЦЕНТРА СЮЖЕТНО-РОЛЕВЫХ ИГР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3" y="404664"/>
            <a:ext cx="325307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11" y="1281459"/>
            <a:ext cx="324036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75856" y="610255"/>
            <a:ext cx="3960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СОСТОИТ ИЗ:</a:t>
            </a:r>
          </a:p>
          <a:p>
            <a:pPr algn="ctr"/>
            <a:r>
              <a:rPr lang="ru-RU" sz="1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КОМНАТЫ ПО ПРАВИЛАМ ДОРОЖНОГО ДВИЖЕНИЯ</a:t>
            </a:r>
            <a:endParaRPr lang="ru-RU" sz="1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9"/>
          <a:stretch/>
        </p:blipFill>
        <p:spPr bwMode="auto">
          <a:xfrm>
            <a:off x="233264" y="4487949"/>
            <a:ext cx="2842244" cy="2254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42711" y="3581945"/>
            <a:ext cx="39089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МОДУЛЕЙ: Поликлиника, Аптека, Магазин, Салон   красоты, Банкомат, Яндекс такси, Прачечная, Заправка </a:t>
            </a:r>
            <a:endParaRPr lang="ru-RU" sz="1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98567" y="485964"/>
            <a:ext cx="21288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КОМНАТЫ ДОМОВОДСТВА</a:t>
            </a:r>
            <a:endParaRPr lang="ru-RU" sz="1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4"/>
          <a:stretch/>
        </p:blipFill>
        <p:spPr bwMode="auto">
          <a:xfrm>
            <a:off x="3160845" y="4448033"/>
            <a:ext cx="3632481" cy="2334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13389"/>
            <a:ext cx="2305704" cy="20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71" y="1114105"/>
            <a:ext cx="2444360" cy="276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998568" y="4294144"/>
            <a:ext cx="2160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ДЕТСКОЕ КАФЕ</a:t>
            </a:r>
            <a:endParaRPr lang="ru-RU" sz="1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6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-23472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99" y="81901"/>
            <a:ext cx="3816202" cy="2235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2" y="3573016"/>
            <a:ext cx="2304254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376264" cy="310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F:\фотограф\пдд схем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81901"/>
            <a:ext cx="2168216" cy="3288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81" y="4079708"/>
            <a:ext cx="2036763" cy="2646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3024336" cy="2220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3" y="3155889"/>
            <a:ext cx="64244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Обучение правилам дорожного движения проходят совместно с приглашенными инспекторами ПДД в игровой форме.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49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54" y="556441"/>
            <a:ext cx="3816202" cy="2235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Klient\Desktop\Лучший  сал25\Игропрактика\цен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17" y="3447645"/>
            <a:ext cx="2448167" cy="3225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фотограф\пдд схем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802" y="2636912"/>
            <a:ext cx="2168216" cy="3288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669" y="1022540"/>
            <a:ext cx="2103869" cy="1769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3548" y="3058289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Модуль «Яндекс Такси»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9995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Модуль «Заправка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             Модули сделаны, руками родителей и педагогов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384712" y="1350844"/>
            <a:ext cx="2651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Схема </a:t>
            </a:r>
            <a:endParaRPr lang="ru-RU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движения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детей по территории детского сада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355976" y="483697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Модуль «Автобус»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69699"/>
            <a:ext cx="2514603" cy="331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49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92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114" y="27696"/>
            <a:ext cx="3298775" cy="341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Users\Klient\Desktop\на Диплом\ранпроф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8" y="3801219"/>
            <a:ext cx="2222426" cy="2924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55" y="28926"/>
            <a:ext cx="2448272" cy="329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84" y="49690"/>
            <a:ext cx="2536825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660" y="3867076"/>
            <a:ext cx="2157413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872" y="3834964"/>
            <a:ext cx="2256308" cy="298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85" y="3800400"/>
            <a:ext cx="22002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9" y="3225369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Модули САЛОН КРАСОТЫ, БАНКОМАТ, АПТЕКА,  ПРАЧЕЧНАЯ, сделанные педагогами и  родителями (законными представителями)</a:t>
            </a:r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4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" y="-57535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Klient\Desktop\Лучший  сал25\Screenshot_2025-03-23-20-30-48-690_org.telegram.messeng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t="28207" r="-4235" b="25661"/>
          <a:stretch/>
        </p:blipFill>
        <p:spPr bwMode="auto">
          <a:xfrm>
            <a:off x="417766" y="-78737"/>
            <a:ext cx="1853514" cy="2306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55" y="26183"/>
            <a:ext cx="2880320" cy="2034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61458"/>
            <a:ext cx="2036763" cy="2597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Klient\Desktop\Лучший  сал25\Screenshot_2025-03-23-20-31-10-067_org.telegram.messeng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23665"/>
          <a:stretch/>
        </p:blipFill>
        <p:spPr bwMode="auto">
          <a:xfrm>
            <a:off x="6588223" y="26183"/>
            <a:ext cx="2396723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4042362"/>
            <a:ext cx="2036763" cy="261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30" y="4042362"/>
            <a:ext cx="2036763" cy="2700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104543"/>
            <a:ext cx="2036763" cy="2689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97" y="2038555"/>
            <a:ext cx="1584176" cy="2066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18" y="1940959"/>
            <a:ext cx="1741821" cy="1921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40959"/>
            <a:ext cx="1714563" cy="223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4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916" y="347263"/>
            <a:ext cx="2036763" cy="1710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20" y="347263"/>
            <a:ext cx="2036763" cy="153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Klient\Desktop\Лучший  сал25\фото\Screenshot_2025-03-23-20-39-40-846_org.telegram.messeng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1" b="23475"/>
          <a:stretch/>
        </p:blipFill>
        <p:spPr bwMode="auto">
          <a:xfrm>
            <a:off x="4821317" y="4151537"/>
            <a:ext cx="2036683" cy="2648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Klient\Desktop\Лучший  сал25\фото\Screenshot_2025-03-23-20-39-56-548_org.telegram.messeng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2" b="22903"/>
          <a:stretch/>
        </p:blipFill>
        <p:spPr bwMode="auto">
          <a:xfrm>
            <a:off x="238233" y="2332592"/>
            <a:ext cx="2036683" cy="2674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Klient\Desktop\Лучший  сал25\фото\Screenshot_2025-03-23-20-40-01-716_org.telegram.messenge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1" b="35863"/>
          <a:stretch/>
        </p:blipFill>
        <p:spPr bwMode="auto">
          <a:xfrm>
            <a:off x="2286000" y="5006781"/>
            <a:ext cx="2036683" cy="1526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Klient\Desktop\Лучший  сал25\фото\Screenshot_2025-03-23-20-40-14-952_org.telegram.messenger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9" b="23475"/>
          <a:stretch/>
        </p:blipFill>
        <p:spPr bwMode="auto">
          <a:xfrm>
            <a:off x="6974486" y="317346"/>
            <a:ext cx="2036683" cy="2544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556" y="5209761"/>
            <a:ext cx="2036763" cy="153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3057" y="220486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центре сюжетно-ролевых игр, обучающиеся в игровой форме знакомятся со знакомыми и  востребованными современными профессиями (охранник, администратор, служащий банка,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фармацевт, водитель, контролер, парикмахер и др.)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Picture 2" descr="C:\Users\Klient\Desktop\Лучший  сал25\Screenshot_2025-03-23-20-30-34-028_org.telegram.messenger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2" b="22903"/>
          <a:stretch/>
        </p:blipFill>
        <p:spPr bwMode="auto">
          <a:xfrm>
            <a:off x="7263340" y="2992557"/>
            <a:ext cx="1714817" cy="2014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" y="109584"/>
            <a:ext cx="2036763" cy="2682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Klient\Desktop\Лучший  сал25\фото\Screenshot_2025-03-23-20-39-29-488_org.telegram.messenger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2" b="22712"/>
          <a:stretch/>
        </p:blipFill>
        <p:spPr bwMode="auto">
          <a:xfrm>
            <a:off x="257688" y="4509120"/>
            <a:ext cx="1677423" cy="2216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36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60648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В 2024 года на базе нашего дошкольного учреждения прошло окружное методическое объединение по совместной 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защите проекта </a:t>
            </a:r>
            <a:endParaRPr lang="ru-RU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«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РАННЯЯ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ПРОФОРИЕНТАЦИЯ 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ОБУЧАЮЩИХСЯ,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ЧЕРЕЗ ТЕХНОЛОГИЮ 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ИГРОПРАКТИКА»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521" y="1772816"/>
            <a:ext cx="8964487" cy="496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ЦЕЛЬ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создать условия, предоставив дошкольникам возможность использовать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свои знания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умения, навыки в доступных видах  деятельности, используя технологию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игропрактика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– обогащать и конкретизировать представления детей о разнообразии современных  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профессий;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– формировать  обобщенные представления о взаимосвязи между компонентами трудовой  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деятельности, структуре трудового процесса;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– закреплять умения детей выражать в игровой и продуктивной деятельности свои впечатления; 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– стимулировать развитие познавательных, коммуникативных, творческих способностей; 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– воспитывать бережное отношение к труду взрослых и его результатам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lvl="0">
              <a:lnSpc>
                <a:spcPct val="107000"/>
              </a:lnSpc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Подробная информация в презентации: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Совместная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защита проекта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Ранняя профориентация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обучающихся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через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технологию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игропрактика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В совместной защите проекта участвовали выпускники детского сада, обучающиеся старшей и подготовительной к школе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259</Words>
  <Application>Microsoft Office PowerPoint</Application>
  <PresentationFormat>Экран (4:3)</PresentationFormat>
  <Paragraphs>36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Klient</cp:lastModifiedBy>
  <cp:revision>35</cp:revision>
  <dcterms:created xsi:type="dcterms:W3CDTF">2025-04-25T15:32:11Z</dcterms:created>
  <dcterms:modified xsi:type="dcterms:W3CDTF">2025-05-10T12:27:53Z</dcterms:modified>
</cp:coreProperties>
</file>