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108" y="-6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4DD99-9940-4EEB-90F5-51923B722AA4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17C6-E01B-4F6D-80D2-D9C8DC44D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146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4DD99-9940-4EEB-90F5-51923B722AA4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17C6-E01B-4F6D-80D2-D9C8DC44D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444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4DD99-9940-4EEB-90F5-51923B722AA4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17C6-E01B-4F6D-80D2-D9C8DC44D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19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4DD99-9940-4EEB-90F5-51923B722AA4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17C6-E01B-4F6D-80D2-D9C8DC44D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677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4DD99-9940-4EEB-90F5-51923B722AA4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17C6-E01B-4F6D-80D2-D9C8DC44D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62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4DD99-9940-4EEB-90F5-51923B722AA4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17C6-E01B-4F6D-80D2-D9C8DC44D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579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4DD99-9940-4EEB-90F5-51923B722AA4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17C6-E01B-4F6D-80D2-D9C8DC44D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226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4DD99-9940-4EEB-90F5-51923B722AA4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17C6-E01B-4F6D-80D2-D9C8DC44D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0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4DD99-9940-4EEB-90F5-51923B722AA4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17C6-E01B-4F6D-80D2-D9C8DC44D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255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4DD99-9940-4EEB-90F5-51923B722AA4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17C6-E01B-4F6D-80D2-D9C8DC44D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524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4DD99-9940-4EEB-90F5-51923B722AA4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17C6-E01B-4F6D-80D2-D9C8DC44D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844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4DD99-9940-4EEB-90F5-51923B722AA4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B17C6-E01B-4F6D-80D2-D9C8DC44D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682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Детский сад Улыб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Picture 2" descr="C:\Users\Администратор\Desktop\1669018748_3-2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"/>
          <a:stretch/>
        </p:blipFill>
        <p:spPr bwMode="auto">
          <a:xfrm>
            <a:off x="0" y="0"/>
            <a:ext cx="91269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истратор\Desktop\20221019_1332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329" y="1700808"/>
            <a:ext cx="5155158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Администратор\Desktop\фото №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6154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30871" y="255804"/>
            <a:ext cx="50652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            МДОУ № 6  «Улыбка»</a:t>
            </a:r>
          </a:p>
          <a:p>
            <a:r>
              <a:rPr lang="ru-RU" sz="2400" b="1" i="1" dirty="0" smtClean="0">
                <a:solidFill>
                  <a:srgbClr val="FF0000"/>
                </a:solidFill>
              </a:rPr>
              <a:t>г.Пролетрска  Ростовской области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48562"/>
      </p:ext>
    </p:extLst>
  </p:cSld>
  <p:clrMapOvr>
    <a:masterClrMapping/>
  </p:clrMapOvr>
  <p:transition spd="slow" advClick="0" advTm="2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500"/>
                            </p:stCondLst>
                            <p:childTnLst>
                              <p:par>
                                <p:cTn id="24" presetID="37" presetClass="path" presetSubtype="0" accel="50000" decel="5000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0.0434 0.03123 L 0.22882 0.16285 C 0.26788 0.19292 0.32621 0.20981 0.38681 0.20981 C 0.45625 0.20981 0.51128 0.19292 0.55052 0.16285 L 0.73646 0.03123 " pathEditMode="relative" rAng="0" ptsTypes="FffFF">
                                      <p:cBhvr>
                                        <p:cTn id="25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53" y="89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2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esktop\Улыбка\фото № 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4392488" cy="246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истратор\Desktop\Улыбка\фото № 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48626"/>
            <a:ext cx="6192688" cy="347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Администратор\Desktop\Улыбка\фото № 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310" y="306957"/>
            <a:ext cx="448049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дминистратор\Desktop\Улыбка\фото № 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132761"/>
            <a:ext cx="2630600" cy="349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802222"/>
      </p:ext>
    </p:extLst>
  </p:cSld>
  <p:clrMapOvr>
    <a:masterClrMapping/>
  </p:clrMapOvr>
  <p:transition spd="slow" advClick="0" advTm="17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дминистратор\Desktop\Улыбка\фото № 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7895136" cy="526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истратор\Desktop\1612583594_60-p-fon-dlya-prezentatsii-zelenaya-ramka-7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24" y="13042"/>
            <a:ext cx="9100624" cy="684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36328"/>
      </p:ext>
    </p:extLst>
  </p:cSld>
  <p:clrMapOvr>
    <a:masterClrMapping/>
  </p:clrMapOvr>
  <p:transition spd="slow" advClick="0" advTm="23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Администратор\Desktop\1669018748_3-2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"/>
          <a:stretch/>
        </p:blipFill>
        <p:spPr bwMode="auto">
          <a:xfrm>
            <a:off x="0" y="0"/>
            <a:ext cx="91269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Администратор\Desktop\Улыбка\фото №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541" y="476672"/>
            <a:ext cx="3515883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37812" y="3149860"/>
            <a:ext cx="616226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Спасибо за внимани</a:t>
            </a:r>
            <a:r>
              <a:rPr lang="ru-RU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е!</a:t>
            </a:r>
            <a:endParaRPr lang="ru-RU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3768" y="2531702"/>
            <a:ext cx="4340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       Использованные материалы:</a:t>
            </a:r>
          </a:p>
          <a:p>
            <a:r>
              <a:rPr lang="ru-RU" dirty="0" smtClean="0"/>
              <a:t>1. Фото  из архива детского сада «Улыбка»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74827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64" presetClass="path" presetSubtype="0" accel="50000" decel="5000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3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Улыбка\фото №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851085"/>
      </p:ext>
    </p:extLst>
  </p:cSld>
  <p:clrMapOvr>
    <a:masterClrMapping/>
  </p:clrMapOvr>
  <p:transition spd="slow" advClick="0" advTm="31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дминистратор\Desktop\Улыбка\фото № 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/>
          <a:stretch/>
        </p:blipFill>
        <p:spPr bwMode="auto">
          <a:xfrm>
            <a:off x="22978" y="206894"/>
            <a:ext cx="4764752" cy="318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дминистратор\Desktop\Улыбка\фото №  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1" r="2783"/>
          <a:stretch/>
        </p:blipFill>
        <p:spPr bwMode="auto">
          <a:xfrm>
            <a:off x="22978" y="3501008"/>
            <a:ext cx="4791418" cy="313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Администратор\Desktop\Улыбка\фото № 6 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044" y="180582"/>
            <a:ext cx="4224471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Администратор\Desktop\Улыбка\фото № 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117" y="3482605"/>
            <a:ext cx="4179398" cy="313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546153"/>
      </p:ext>
    </p:extLst>
  </p:cSld>
  <p:clrMapOvr>
    <a:masterClrMapping/>
  </p:clrMapOvr>
  <p:transition spd="slow" advClick="0" advTm="12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истратор\Desktop\Улыбка\фото № 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9" y="92658"/>
            <a:ext cx="3686905" cy="301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Администратор\Desktop\Улыбка\фото № 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12976"/>
            <a:ext cx="5378959" cy="360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Администратор\Desktop\M_zPtQj0Dq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828" y="92656"/>
            <a:ext cx="5354382" cy="301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истратор\Desktop\Улыбка\фото № 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195435"/>
            <a:ext cx="2709613" cy="361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706867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дминистратор\Desktop\Улыбка\фото № 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"/>
          <a:stretch/>
        </p:blipFill>
        <p:spPr bwMode="auto">
          <a:xfrm>
            <a:off x="92263" y="74408"/>
            <a:ext cx="4118248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дминистратор\Desktop\Улыбка\фото № 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4"/>
          <a:stretch/>
        </p:blipFill>
        <p:spPr bwMode="auto">
          <a:xfrm>
            <a:off x="4257172" y="65508"/>
            <a:ext cx="4779323" cy="321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Администратор\Desktop\Улыбка\фото № 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0" t="4558"/>
          <a:stretch/>
        </p:blipFill>
        <p:spPr bwMode="auto">
          <a:xfrm>
            <a:off x="92263" y="3626402"/>
            <a:ext cx="3241148" cy="313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7"/>
          <a:stretch/>
        </p:blipFill>
        <p:spPr bwMode="auto">
          <a:xfrm>
            <a:off x="3446820" y="3645024"/>
            <a:ext cx="5670514" cy="317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3748784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дминистратор\Desktop\Улыбка\фото № 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0" r="-1139" b="6331"/>
          <a:stretch/>
        </p:blipFill>
        <p:spPr bwMode="auto">
          <a:xfrm>
            <a:off x="107503" y="188640"/>
            <a:ext cx="4887690" cy="310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Администратор\Desktop\Улыбка\фото № 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8" y="3810699"/>
            <a:ext cx="4817072" cy="270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Администратор\Desktop\Улыбка\фото № 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102" y="227802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истратор\Desktop\Улыбка\фото № 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205" y="3810699"/>
            <a:ext cx="4218022" cy="265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960880"/>
      </p:ext>
    </p:extLst>
  </p:cSld>
  <p:clrMapOvr>
    <a:masterClrMapping/>
  </p:clrMapOvr>
  <p:transition spd="slow" advClick="0" advTm="16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Улыбка\фото № 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2" y="404664"/>
            <a:ext cx="5067261" cy="292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дминистратор\Desktop\Улыбка\фото № 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693" y="376678"/>
            <a:ext cx="3936437" cy="295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Администратор\Desktop\Улыбка\фото № 22 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68"/>
          <a:stretch/>
        </p:blipFill>
        <p:spPr bwMode="auto">
          <a:xfrm>
            <a:off x="84602" y="3529126"/>
            <a:ext cx="4631413" cy="290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Администратор\Desktop\Улыбка\фото № 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85" y="3529126"/>
            <a:ext cx="4367358" cy="290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944819"/>
      </p:ext>
    </p:extLst>
  </p:cSld>
  <p:clrMapOvr>
    <a:masterClrMapping/>
  </p:clrMapOvr>
  <p:transition spd="slow" advClick="0" advTm="21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дминистратор\Desktop\эколят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8" y="278835"/>
            <a:ext cx="4488252" cy="336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дминистратор\Desktop\Улыбка\фото № 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97" y="278834"/>
            <a:ext cx="4401147" cy="336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Администратор\Desktop\WDIPIEircd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186" y="3799033"/>
            <a:ext cx="5461317" cy="262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Администратор\Desktop\Улыбка\фото № 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9" y="3789040"/>
            <a:ext cx="3461023" cy="259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193261"/>
      </p:ext>
    </p:extLst>
  </p:cSld>
  <p:clrMapOvr>
    <a:masterClrMapping/>
  </p:clrMapOvr>
  <p:transition spd="slow" advClick="0" advTm="19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дминистратор\Desktop\Улыбка\фото № 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27739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Администратор\Desktop\Улыбка\фото № 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33739"/>
            <a:ext cx="2304256" cy="307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Администратор\Desktop\Улыбка\фото № 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715" y="127739"/>
            <a:ext cx="2304257" cy="307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Администратор\Desktop\Улыбка\фото № 3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18475"/>
            <a:ext cx="4473884" cy="33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Администратор\Desktop\mVhbXSPRpAs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77"/>
          <a:stretch/>
        </p:blipFill>
        <p:spPr bwMode="auto">
          <a:xfrm>
            <a:off x="4899173" y="3418214"/>
            <a:ext cx="3589083" cy="329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627082"/>
      </p:ext>
    </p:extLst>
  </p:cSld>
  <p:clrMapOvr>
    <a:masterClrMapping/>
  </p:clrMapOvr>
  <p:transition spd="slow" advClick="0" advTm="23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28</Words>
  <Application>Microsoft Office PowerPoint</Application>
  <PresentationFormat>Экран (4:3)</PresentationFormat>
  <Paragraphs>5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42</cp:revision>
  <dcterms:created xsi:type="dcterms:W3CDTF">2022-12-15T07:14:18Z</dcterms:created>
  <dcterms:modified xsi:type="dcterms:W3CDTF">2022-12-21T08:10:03Z</dcterms:modified>
</cp:coreProperties>
</file>