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5" r:id="rId4"/>
    <p:sldId id="277" r:id="rId5"/>
    <p:sldId id="265" r:id="rId6"/>
    <p:sldId id="297" r:id="rId7"/>
    <p:sldId id="257" r:id="rId8"/>
    <p:sldId id="259" r:id="rId9"/>
    <p:sldId id="317" r:id="rId10"/>
    <p:sldId id="318" r:id="rId11"/>
    <p:sldId id="306" r:id="rId12"/>
    <p:sldId id="276" r:id="rId13"/>
    <p:sldId id="260" r:id="rId14"/>
    <p:sldId id="267" r:id="rId15"/>
    <p:sldId id="268" r:id="rId16"/>
    <p:sldId id="314" r:id="rId17"/>
    <p:sldId id="278" r:id="rId18"/>
    <p:sldId id="281" r:id="rId19"/>
    <p:sldId id="280" r:id="rId20"/>
    <p:sldId id="282" r:id="rId21"/>
    <p:sldId id="308" r:id="rId22"/>
    <p:sldId id="316" r:id="rId23"/>
    <p:sldId id="307" r:id="rId24"/>
    <p:sldId id="283" r:id="rId25"/>
    <p:sldId id="284" r:id="rId26"/>
    <p:sldId id="285" r:id="rId27"/>
    <p:sldId id="287" r:id="rId28"/>
    <p:sldId id="288" r:id="rId29"/>
    <p:sldId id="292" r:id="rId30"/>
    <p:sldId id="321" r:id="rId31"/>
    <p:sldId id="291" r:id="rId32"/>
    <p:sldId id="301" r:id="rId33"/>
    <p:sldId id="302" r:id="rId34"/>
    <p:sldId id="315" r:id="rId35"/>
    <p:sldId id="294" r:id="rId36"/>
    <p:sldId id="309" r:id="rId37"/>
    <p:sldId id="310" r:id="rId38"/>
    <p:sldId id="311" r:id="rId39"/>
    <p:sldId id="312" r:id="rId40"/>
    <p:sldId id="313" r:id="rId41"/>
    <p:sldId id="299" r:id="rId42"/>
    <p:sldId id="298" r:id="rId43"/>
    <p:sldId id="293" r:id="rId44"/>
    <p:sldId id="290" r:id="rId45"/>
    <p:sldId id="296" r:id="rId46"/>
    <p:sldId id="303" r:id="rId47"/>
    <p:sldId id="304" r:id="rId48"/>
    <p:sldId id="305" r:id="rId49"/>
    <p:sldId id="289" r:id="rId50"/>
    <p:sldId id="300" r:id="rId51"/>
    <p:sldId id="274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/>
              <a:t>Результаты динамики развития детей с ОВЗ «Область речевое развитие»</a:t>
            </a:r>
          </a:p>
        </c:rich>
      </c:tx>
      <c:layout>
        <c:manualLayout>
          <c:xMode val="edge"/>
          <c:yMode val="edge"/>
          <c:x val="0.17057223110475647"/>
          <c:y val="1.059330006210136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6.8163561536640854E-2"/>
          <c:y val="0.12113057137644651"/>
          <c:w val="0.93183643846335917"/>
          <c:h val="0.689982037401574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 года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Лист1!$A$2:$A$5</c:f>
              <c:strCache>
                <c:ptCount val="3"/>
                <c:pt idx="0">
                  <c:v>2019-2020</c:v>
                </c:pt>
                <c:pt idx="1">
                  <c:v>2020-2021</c:v>
                </c:pt>
                <c:pt idx="2">
                  <c:v>2021-2022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E0-4D0E-BF3D-EE0A8F5B134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промежуточная диагностика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Лист1!$A$2:$A$5</c:f>
              <c:strCache>
                <c:ptCount val="3"/>
                <c:pt idx="0">
                  <c:v>2019-2020</c:v>
                </c:pt>
                <c:pt idx="1">
                  <c:v>2020-2021</c:v>
                </c:pt>
                <c:pt idx="2">
                  <c:v>2021-2022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</c:v>
                </c:pt>
                <c:pt idx="1">
                  <c:v>2.8</c:v>
                </c:pt>
                <c:pt idx="2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E0-4D0E-BF3D-EE0A8F5B134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конец года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Лист1!$A$2:$A$5</c:f>
              <c:strCache>
                <c:ptCount val="3"/>
                <c:pt idx="0">
                  <c:v>2019-2020</c:v>
                </c:pt>
                <c:pt idx="1">
                  <c:v>2020-2021</c:v>
                </c:pt>
                <c:pt idx="2">
                  <c:v>2021-2022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EE0-4D0E-BF3D-EE0A8F5B13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27334312"/>
        <c:axId val="227332016"/>
      </c:barChart>
      <c:catAx>
        <c:axId val="227334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7332016"/>
        <c:crosses val="autoZero"/>
        <c:auto val="1"/>
        <c:lblAlgn val="ctr"/>
        <c:lblOffset val="100"/>
        <c:noMultiLvlLbl val="0"/>
      </c:catAx>
      <c:valAx>
        <c:axId val="227332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7334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B7A4B5-00E6-4A8B-A336-E8E69E7CB5D7}" type="doc">
      <dgm:prSet loTypeId="urn:microsoft.com/office/officeart/2005/8/layout/vList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D2AF3EC-93D9-4EAC-A498-FAEC92BEA18C}">
      <dgm:prSet phldrT="[Текст]" custT="1"/>
      <dgm:spPr>
        <a:solidFill>
          <a:srgbClr val="00B050"/>
        </a:solidFill>
      </dgm:spPr>
      <dgm:t>
        <a:bodyPr/>
        <a:lstStyle/>
        <a:p>
          <a:pPr algn="just"/>
          <a:r>
            <a:rPr lang="ru-RU" sz="2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Наш  Детский сад  № 149 основан  в 1978 году. В настоящее время это современный, красивый, благоустроенный детский сад, работающий в режиме эффективного развития.</a:t>
          </a:r>
          <a:endParaRPr lang="ru-RU" sz="2000" b="1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187714-BCF4-434B-A140-88BEEAE0CDDF}" type="parTrans" cxnId="{AF1C0AB3-5A4C-4E77-B2EA-C727A7649315}">
      <dgm:prSet/>
      <dgm:spPr/>
      <dgm:t>
        <a:bodyPr/>
        <a:lstStyle/>
        <a:p>
          <a:endParaRPr lang="ru-RU"/>
        </a:p>
      </dgm:t>
    </dgm:pt>
    <dgm:pt modelId="{99369A30-0573-4E2F-8F6F-D0B89C1FC4B7}" type="sibTrans" cxnId="{AF1C0AB3-5A4C-4E77-B2EA-C727A7649315}">
      <dgm:prSet/>
      <dgm:spPr/>
      <dgm:t>
        <a:bodyPr/>
        <a:lstStyle/>
        <a:p>
          <a:endParaRPr lang="ru-RU"/>
        </a:p>
      </dgm:t>
    </dgm:pt>
    <dgm:pt modelId="{6BA4CEE7-A9B0-4341-9AC7-31208037F62F}">
      <dgm:prSet phldrT="[Текст]" phldr="1" custT="1"/>
      <dgm:spPr>
        <a:solidFill>
          <a:srgbClr val="00B050"/>
        </a:solidFill>
      </dgm:spPr>
      <dgm:t>
        <a:bodyPr/>
        <a:lstStyle/>
        <a:p>
          <a:pPr algn="l"/>
          <a:endParaRPr lang="ru-RU" sz="1600" dirty="0">
            <a:solidFill>
              <a:srgbClr val="FFFF00"/>
            </a:solidFill>
          </a:endParaRPr>
        </a:p>
      </dgm:t>
    </dgm:pt>
    <dgm:pt modelId="{6842F758-97E7-403B-9322-158ACB4D1FC6}" type="parTrans" cxnId="{FF221AFE-DD63-41BC-9E35-A1A11C4E0700}">
      <dgm:prSet/>
      <dgm:spPr/>
      <dgm:t>
        <a:bodyPr/>
        <a:lstStyle/>
        <a:p>
          <a:endParaRPr lang="ru-RU"/>
        </a:p>
      </dgm:t>
    </dgm:pt>
    <dgm:pt modelId="{D740A13F-755B-4FEB-B619-7237E014C97D}" type="sibTrans" cxnId="{FF221AFE-DD63-41BC-9E35-A1A11C4E0700}">
      <dgm:prSet/>
      <dgm:spPr/>
      <dgm:t>
        <a:bodyPr/>
        <a:lstStyle/>
        <a:p>
          <a:endParaRPr lang="ru-RU"/>
        </a:p>
      </dgm:t>
    </dgm:pt>
    <dgm:pt modelId="{160B9640-F6E6-460F-BB88-9E526A261E45}">
      <dgm:prSet phldrT="[Текст]" custT="1"/>
      <dgm:spPr>
        <a:solidFill>
          <a:srgbClr val="00B0F0"/>
        </a:solidFill>
      </dgm:spPr>
      <dgm:t>
        <a:bodyPr/>
        <a:lstStyle/>
        <a:p>
          <a:pPr algn="just"/>
          <a:r>
            <a:rPr lang="ru-RU" sz="1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2014 года по 2016г   в соответствии с приказом Управления образования города Батайска № 38 «О включении в инновационный банк» наша образовательная организация определена пилотной площадкой по     теме «Интегративная (инклюзивная) форма развития детей как инновационная практика реализации образовательных стандартов дошкольного уровня».</a:t>
          </a:r>
          <a:endParaRPr lang="ru-RU" sz="1800" b="1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0E8BF9-F508-4CCA-AA92-71FE912C0308}" type="parTrans" cxnId="{280984AB-E3AB-45E5-AA1C-19A8E6EA3B3C}">
      <dgm:prSet/>
      <dgm:spPr/>
      <dgm:t>
        <a:bodyPr/>
        <a:lstStyle/>
        <a:p>
          <a:endParaRPr lang="ru-RU"/>
        </a:p>
      </dgm:t>
    </dgm:pt>
    <dgm:pt modelId="{26D361B6-52C2-445D-B230-FB4904D3F912}" type="sibTrans" cxnId="{280984AB-E3AB-45E5-AA1C-19A8E6EA3B3C}">
      <dgm:prSet/>
      <dgm:spPr/>
      <dgm:t>
        <a:bodyPr/>
        <a:lstStyle/>
        <a:p>
          <a:endParaRPr lang="ru-RU"/>
        </a:p>
      </dgm:t>
    </dgm:pt>
    <dgm:pt modelId="{707CDC43-D1CC-4BB5-A96D-890662D2A5C8}">
      <dgm:prSet phldrT="[Текст]" phldr="1" custT="1"/>
      <dgm:spPr>
        <a:solidFill>
          <a:srgbClr val="00B0F0"/>
        </a:solidFill>
      </dgm:spPr>
      <dgm:t>
        <a:bodyPr/>
        <a:lstStyle/>
        <a:p>
          <a:pPr algn="just"/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3E2153-90AB-4950-844A-A46F4F557DFD}" type="parTrans" cxnId="{30A48831-2C64-4FDF-BBD9-B5AE0AEB28A9}">
      <dgm:prSet/>
      <dgm:spPr/>
      <dgm:t>
        <a:bodyPr/>
        <a:lstStyle/>
        <a:p>
          <a:endParaRPr lang="ru-RU"/>
        </a:p>
      </dgm:t>
    </dgm:pt>
    <dgm:pt modelId="{298A8C16-4CE5-4830-9BB8-E90D68337B93}" type="sibTrans" cxnId="{30A48831-2C64-4FDF-BBD9-B5AE0AEB28A9}">
      <dgm:prSet/>
      <dgm:spPr/>
      <dgm:t>
        <a:bodyPr/>
        <a:lstStyle/>
        <a:p>
          <a:endParaRPr lang="ru-RU"/>
        </a:p>
      </dgm:t>
    </dgm:pt>
    <dgm:pt modelId="{F6BC6CE0-2CDD-4AC1-B108-BC2C9B2119BF}">
      <dgm:prSet phldrT="[Текст]" custT="1"/>
      <dgm:spPr>
        <a:solidFill>
          <a:srgbClr val="FF0000"/>
        </a:solidFill>
      </dgm:spPr>
      <dgm:t>
        <a:bodyPr/>
        <a:lstStyle/>
        <a:p>
          <a:pPr algn="just"/>
          <a:r>
            <a:rPr lang="ru-RU" sz="1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29. 01.2016г.     №40 «О   присвоении статуса  муниципального   методического ресурсного центра  МБДОУ №149  ГБО ДПО РО РИПК и ППРО» присвоен статус  ММРЦ . «Организация инклюзивного образования в ДОУ в свете ФГОС ДО»</a:t>
          </a:r>
          <a:endParaRPr lang="ru-RU" sz="1800" b="1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68E3DF-6F24-4338-A06D-5A67B8378390}" type="parTrans" cxnId="{65650210-7053-42C7-BF26-8723254FA587}">
      <dgm:prSet/>
      <dgm:spPr/>
      <dgm:t>
        <a:bodyPr/>
        <a:lstStyle/>
        <a:p>
          <a:endParaRPr lang="ru-RU"/>
        </a:p>
      </dgm:t>
    </dgm:pt>
    <dgm:pt modelId="{21F7FF2C-3210-4F3F-B143-52C50FAA5F2F}" type="sibTrans" cxnId="{65650210-7053-42C7-BF26-8723254FA587}">
      <dgm:prSet/>
      <dgm:spPr/>
      <dgm:t>
        <a:bodyPr/>
        <a:lstStyle/>
        <a:p>
          <a:endParaRPr lang="ru-RU"/>
        </a:p>
      </dgm:t>
    </dgm:pt>
    <dgm:pt modelId="{8ABDE699-9574-4035-B270-0471D1364DE6}">
      <dgm:prSet phldrT="[Текст]" phldr="1"/>
      <dgm:spPr>
        <a:solidFill>
          <a:srgbClr val="FF0000"/>
        </a:solidFill>
      </dgm:spPr>
      <dgm:t>
        <a:bodyPr/>
        <a:lstStyle/>
        <a:p>
          <a:pPr algn="l"/>
          <a:endParaRPr lang="ru-RU" sz="1300" dirty="0"/>
        </a:p>
      </dgm:t>
    </dgm:pt>
    <dgm:pt modelId="{C7BC4DDD-ACAE-4C61-B845-902789C18F48}" type="parTrans" cxnId="{D93D2A57-F43D-465C-9CC0-7BFA81088C8F}">
      <dgm:prSet/>
      <dgm:spPr/>
      <dgm:t>
        <a:bodyPr/>
        <a:lstStyle/>
        <a:p>
          <a:endParaRPr lang="ru-RU"/>
        </a:p>
      </dgm:t>
    </dgm:pt>
    <dgm:pt modelId="{D5410706-32D4-4BC9-924F-1A309EAED911}" type="sibTrans" cxnId="{D93D2A57-F43D-465C-9CC0-7BFA81088C8F}">
      <dgm:prSet/>
      <dgm:spPr/>
      <dgm:t>
        <a:bodyPr/>
        <a:lstStyle/>
        <a:p>
          <a:endParaRPr lang="ru-RU"/>
        </a:p>
      </dgm:t>
    </dgm:pt>
    <dgm:pt modelId="{77E35615-2C24-4B8C-BB06-75FF9F78FECA}" type="pres">
      <dgm:prSet presAssocID="{60B7A4B5-00E6-4A8B-A336-E8E69E7CB5D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71CA8C-76E7-4548-813D-5825E7111D75}" type="pres">
      <dgm:prSet presAssocID="{2D2AF3EC-93D9-4EAC-A498-FAEC92BEA18C}" presName="comp" presStyleCnt="0"/>
      <dgm:spPr/>
    </dgm:pt>
    <dgm:pt modelId="{D2E76BE3-9C00-4C51-8431-C759B12A4B2D}" type="pres">
      <dgm:prSet presAssocID="{2D2AF3EC-93D9-4EAC-A498-FAEC92BEA18C}" presName="box" presStyleLbl="node1" presStyleIdx="0" presStyleCnt="3"/>
      <dgm:spPr/>
      <dgm:t>
        <a:bodyPr/>
        <a:lstStyle/>
        <a:p>
          <a:endParaRPr lang="ru-RU"/>
        </a:p>
      </dgm:t>
    </dgm:pt>
    <dgm:pt modelId="{A4A905CA-508C-4D58-83DE-4948FBB58BB7}" type="pres">
      <dgm:prSet presAssocID="{2D2AF3EC-93D9-4EAC-A498-FAEC92BEA18C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375D966-EA8D-486F-9FC1-75A146AF57B3}" type="pres">
      <dgm:prSet presAssocID="{2D2AF3EC-93D9-4EAC-A498-FAEC92BEA18C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5CAF92-23E3-4D3A-A94C-EBF1F22E5195}" type="pres">
      <dgm:prSet presAssocID="{99369A30-0573-4E2F-8F6F-D0B89C1FC4B7}" presName="spacer" presStyleCnt="0"/>
      <dgm:spPr/>
    </dgm:pt>
    <dgm:pt modelId="{E245462E-EC8B-4D31-964C-E00F4AFF038E}" type="pres">
      <dgm:prSet presAssocID="{160B9640-F6E6-460F-BB88-9E526A261E45}" presName="comp" presStyleCnt="0"/>
      <dgm:spPr/>
    </dgm:pt>
    <dgm:pt modelId="{B23AB762-DB8C-456D-9F54-BD5294747CEF}" type="pres">
      <dgm:prSet presAssocID="{160B9640-F6E6-460F-BB88-9E526A261E45}" presName="box" presStyleLbl="node1" presStyleIdx="1" presStyleCnt="3" custScaleY="130972"/>
      <dgm:spPr/>
      <dgm:t>
        <a:bodyPr/>
        <a:lstStyle/>
        <a:p>
          <a:endParaRPr lang="ru-RU"/>
        </a:p>
      </dgm:t>
    </dgm:pt>
    <dgm:pt modelId="{E857DCAA-118B-432B-956B-B0A9C90C568A}" type="pres">
      <dgm:prSet presAssocID="{160B9640-F6E6-460F-BB88-9E526A261E45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65419B9-F60A-46FD-8A5D-52145EB18782}" type="pres">
      <dgm:prSet presAssocID="{160B9640-F6E6-460F-BB88-9E526A261E45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92D017-A60D-45C3-9F26-C12C0A50FD2C}" type="pres">
      <dgm:prSet presAssocID="{26D361B6-52C2-445D-B230-FB4904D3F912}" presName="spacer" presStyleCnt="0"/>
      <dgm:spPr/>
    </dgm:pt>
    <dgm:pt modelId="{F75E0EC7-53C9-4DA1-B471-CE58939B2560}" type="pres">
      <dgm:prSet presAssocID="{F6BC6CE0-2CDD-4AC1-B108-BC2C9B2119BF}" presName="comp" presStyleCnt="0"/>
      <dgm:spPr/>
    </dgm:pt>
    <dgm:pt modelId="{D3846CAE-8106-4396-86A0-961D43B26DF2}" type="pres">
      <dgm:prSet presAssocID="{F6BC6CE0-2CDD-4AC1-B108-BC2C9B2119BF}" presName="box" presStyleLbl="node1" presStyleIdx="2" presStyleCnt="3"/>
      <dgm:spPr/>
      <dgm:t>
        <a:bodyPr/>
        <a:lstStyle/>
        <a:p>
          <a:endParaRPr lang="ru-RU"/>
        </a:p>
      </dgm:t>
    </dgm:pt>
    <dgm:pt modelId="{497F5824-98BD-473D-A58B-8B98AAB6B621}" type="pres">
      <dgm:prSet presAssocID="{F6BC6CE0-2CDD-4AC1-B108-BC2C9B2119BF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FC1B47A-DFCE-42B7-BB07-7FC03E9B6271}" type="pres">
      <dgm:prSet presAssocID="{F6BC6CE0-2CDD-4AC1-B108-BC2C9B2119BF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5E41346-D705-4529-B4BE-0236586B03C3}" type="presOf" srcId="{60B7A4B5-00E6-4A8B-A336-E8E69E7CB5D7}" destId="{77E35615-2C24-4B8C-BB06-75FF9F78FECA}" srcOrd="0" destOrd="0" presId="urn:microsoft.com/office/officeart/2005/8/layout/vList4"/>
    <dgm:cxn modelId="{30A48831-2C64-4FDF-BBD9-B5AE0AEB28A9}" srcId="{160B9640-F6E6-460F-BB88-9E526A261E45}" destId="{707CDC43-D1CC-4BB5-A96D-890662D2A5C8}" srcOrd="0" destOrd="0" parTransId="{5F3E2153-90AB-4950-844A-A46F4F557DFD}" sibTransId="{298A8C16-4CE5-4830-9BB8-E90D68337B93}"/>
    <dgm:cxn modelId="{AC52A409-8EB6-4815-8F64-B6947AD934A6}" type="presOf" srcId="{8ABDE699-9574-4035-B270-0471D1364DE6}" destId="{D3846CAE-8106-4396-86A0-961D43B26DF2}" srcOrd="0" destOrd="1" presId="urn:microsoft.com/office/officeart/2005/8/layout/vList4"/>
    <dgm:cxn modelId="{280984AB-E3AB-45E5-AA1C-19A8E6EA3B3C}" srcId="{60B7A4B5-00E6-4A8B-A336-E8E69E7CB5D7}" destId="{160B9640-F6E6-460F-BB88-9E526A261E45}" srcOrd="1" destOrd="0" parTransId="{5F0E8BF9-F508-4CCA-AA92-71FE912C0308}" sibTransId="{26D361B6-52C2-445D-B230-FB4904D3F912}"/>
    <dgm:cxn modelId="{55E5D826-69E8-452B-9190-F4CDE8ED6B03}" type="presOf" srcId="{160B9640-F6E6-460F-BB88-9E526A261E45}" destId="{B23AB762-DB8C-456D-9F54-BD5294747CEF}" srcOrd="0" destOrd="0" presId="urn:microsoft.com/office/officeart/2005/8/layout/vList4"/>
    <dgm:cxn modelId="{1E2CA2BC-4131-4BC8-B061-C7063CB1FE69}" type="presOf" srcId="{6BA4CEE7-A9B0-4341-9AC7-31208037F62F}" destId="{D2E76BE3-9C00-4C51-8431-C759B12A4B2D}" srcOrd="0" destOrd="1" presId="urn:microsoft.com/office/officeart/2005/8/layout/vList4"/>
    <dgm:cxn modelId="{8ADC8F8A-89ED-46E4-A454-60512D786E75}" type="presOf" srcId="{707CDC43-D1CC-4BB5-A96D-890662D2A5C8}" destId="{B23AB762-DB8C-456D-9F54-BD5294747CEF}" srcOrd="0" destOrd="1" presId="urn:microsoft.com/office/officeart/2005/8/layout/vList4"/>
    <dgm:cxn modelId="{5B180B43-599B-44B1-9281-EE78DB19B5CC}" type="presOf" srcId="{2D2AF3EC-93D9-4EAC-A498-FAEC92BEA18C}" destId="{B375D966-EA8D-486F-9FC1-75A146AF57B3}" srcOrd="1" destOrd="0" presId="urn:microsoft.com/office/officeart/2005/8/layout/vList4"/>
    <dgm:cxn modelId="{BE2A8555-28FB-4738-9DF1-5E4AE0880D01}" type="presOf" srcId="{160B9640-F6E6-460F-BB88-9E526A261E45}" destId="{765419B9-F60A-46FD-8A5D-52145EB18782}" srcOrd="1" destOrd="0" presId="urn:microsoft.com/office/officeart/2005/8/layout/vList4"/>
    <dgm:cxn modelId="{D93D2A57-F43D-465C-9CC0-7BFA81088C8F}" srcId="{F6BC6CE0-2CDD-4AC1-B108-BC2C9B2119BF}" destId="{8ABDE699-9574-4035-B270-0471D1364DE6}" srcOrd="0" destOrd="0" parTransId="{C7BC4DDD-ACAE-4C61-B845-902789C18F48}" sibTransId="{D5410706-32D4-4BC9-924F-1A309EAED911}"/>
    <dgm:cxn modelId="{12F9454C-C020-4E54-9F27-CB9E75687EC9}" type="presOf" srcId="{707CDC43-D1CC-4BB5-A96D-890662D2A5C8}" destId="{765419B9-F60A-46FD-8A5D-52145EB18782}" srcOrd="1" destOrd="1" presId="urn:microsoft.com/office/officeart/2005/8/layout/vList4"/>
    <dgm:cxn modelId="{FF221AFE-DD63-41BC-9E35-A1A11C4E0700}" srcId="{2D2AF3EC-93D9-4EAC-A498-FAEC92BEA18C}" destId="{6BA4CEE7-A9B0-4341-9AC7-31208037F62F}" srcOrd="0" destOrd="0" parTransId="{6842F758-97E7-403B-9322-158ACB4D1FC6}" sibTransId="{D740A13F-755B-4FEB-B619-7237E014C97D}"/>
    <dgm:cxn modelId="{0A10ED54-BF3A-4266-BD40-79F7597883AB}" type="presOf" srcId="{2D2AF3EC-93D9-4EAC-A498-FAEC92BEA18C}" destId="{D2E76BE3-9C00-4C51-8431-C759B12A4B2D}" srcOrd="0" destOrd="0" presId="urn:microsoft.com/office/officeart/2005/8/layout/vList4"/>
    <dgm:cxn modelId="{FD9B8597-69F7-4A79-9074-0669E09B1ABB}" type="presOf" srcId="{F6BC6CE0-2CDD-4AC1-B108-BC2C9B2119BF}" destId="{D3846CAE-8106-4396-86A0-961D43B26DF2}" srcOrd="0" destOrd="0" presId="urn:microsoft.com/office/officeart/2005/8/layout/vList4"/>
    <dgm:cxn modelId="{AF1C0AB3-5A4C-4E77-B2EA-C727A7649315}" srcId="{60B7A4B5-00E6-4A8B-A336-E8E69E7CB5D7}" destId="{2D2AF3EC-93D9-4EAC-A498-FAEC92BEA18C}" srcOrd="0" destOrd="0" parTransId="{86187714-BCF4-434B-A140-88BEEAE0CDDF}" sibTransId="{99369A30-0573-4E2F-8F6F-D0B89C1FC4B7}"/>
    <dgm:cxn modelId="{CF584D9D-E65F-4DDC-B599-3678A5CDA2EF}" type="presOf" srcId="{F6BC6CE0-2CDD-4AC1-B108-BC2C9B2119BF}" destId="{AFC1B47A-DFCE-42B7-BB07-7FC03E9B6271}" srcOrd="1" destOrd="0" presId="urn:microsoft.com/office/officeart/2005/8/layout/vList4"/>
    <dgm:cxn modelId="{65650210-7053-42C7-BF26-8723254FA587}" srcId="{60B7A4B5-00E6-4A8B-A336-E8E69E7CB5D7}" destId="{F6BC6CE0-2CDD-4AC1-B108-BC2C9B2119BF}" srcOrd="2" destOrd="0" parTransId="{8D68E3DF-6F24-4338-A06D-5A67B8378390}" sibTransId="{21F7FF2C-3210-4F3F-B143-52C50FAA5F2F}"/>
    <dgm:cxn modelId="{7222E59C-A3D6-4013-BBA0-20E56501B1C7}" type="presOf" srcId="{6BA4CEE7-A9B0-4341-9AC7-31208037F62F}" destId="{B375D966-EA8D-486F-9FC1-75A146AF57B3}" srcOrd="1" destOrd="1" presId="urn:microsoft.com/office/officeart/2005/8/layout/vList4"/>
    <dgm:cxn modelId="{E8DC9AA4-F1BD-4E6E-97A6-492D1BA6A13B}" type="presOf" srcId="{8ABDE699-9574-4035-B270-0471D1364DE6}" destId="{AFC1B47A-DFCE-42B7-BB07-7FC03E9B6271}" srcOrd="1" destOrd="1" presId="urn:microsoft.com/office/officeart/2005/8/layout/vList4"/>
    <dgm:cxn modelId="{AB581783-C686-4AC6-BCE5-4DC325BD65EB}" type="presParOf" srcId="{77E35615-2C24-4B8C-BB06-75FF9F78FECA}" destId="{EF71CA8C-76E7-4548-813D-5825E7111D75}" srcOrd="0" destOrd="0" presId="urn:microsoft.com/office/officeart/2005/8/layout/vList4"/>
    <dgm:cxn modelId="{E8748A3A-79CC-4AFA-A572-48E738549308}" type="presParOf" srcId="{EF71CA8C-76E7-4548-813D-5825E7111D75}" destId="{D2E76BE3-9C00-4C51-8431-C759B12A4B2D}" srcOrd="0" destOrd="0" presId="urn:microsoft.com/office/officeart/2005/8/layout/vList4"/>
    <dgm:cxn modelId="{84D8FA8C-6BF6-47E7-AFB5-5AEA3738E7E5}" type="presParOf" srcId="{EF71CA8C-76E7-4548-813D-5825E7111D75}" destId="{A4A905CA-508C-4D58-83DE-4948FBB58BB7}" srcOrd="1" destOrd="0" presId="urn:microsoft.com/office/officeart/2005/8/layout/vList4"/>
    <dgm:cxn modelId="{69D6D261-990C-421E-A182-1CA650B1AD92}" type="presParOf" srcId="{EF71CA8C-76E7-4548-813D-5825E7111D75}" destId="{B375D966-EA8D-486F-9FC1-75A146AF57B3}" srcOrd="2" destOrd="0" presId="urn:microsoft.com/office/officeart/2005/8/layout/vList4"/>
    <dgm:cxn modelId="{46627FEE-8E58-47B7-BE49-5DB200B7D09B}" type="presParOf" srcId="{77E35615-2C24-4B8C-BB06-75FF9F78FECA}" destId="{C25CAF92-23E3-4D3A-A94C-EBF1F22E5195}" srcOrd="1" destOrd="0" presId="urn:microsoft.com/office/officeart/2005/8/layout/vList4"/>
    <dgm:cxn modelId="{C82138E1-A778-4C9B-A0B9-890C1E374E68}" type="presParOf" srcId="{77E35615-2C24-4B8C-BB06-75FF9F78FECA}" destId="{E245462E-EC8B-4D31-964C-E00F4AFF038E}" srcOrd="2" destOrd="0" presId="urn:microsoft.com/office/officeart/2005/8/layout/vList4"/>
    <dgm:cxn modelId="{B5FA6355-542F-415B-843D-8C79805AF675}" type="presParOf" srcId="{E245462E-EC8B-4D31-964C-E00F4AFF038E}" destId="{B23AB762-DB8C-456D-9F54-BD5294747CEF}" srcOrd="0" destOrd="0" presId="urn:microsoft.com/office/officeart/2005/8/layout/vList4"/>
    <dgm:cxn modelId="{0FFEB6C4-0127-4E76-88EC-3D1B9A01CBCD}" type="presParOf" srcId="{E245462E-EC8B-4D31-964C-E00F4AFF038E}" destId="{E857DCAA-118B-432B-956B-B0A9C90C568A}" srcOrd="1" destOrd="0" presId="urn:microsoft.com/office/officeart/2005/8/layout/vList4"/>
    <dgm:cxn modelId="{20E3CC3A-11FC-448D-A9C2-17EA82535B66}" type="presParOf" srcId="{E245462E-EC8B-4D31-964C-E00F4AFF038E}" destId="{765419B9-F60A-46FD-8A5D-52145EB18782}" srcOrd="2" destOrd="0" presId="urn:microsoft.com/office/officeart/2005/8/layout/vList4"/>
    <dgm:cxn modelId="{5ADA1738-7F56-499E-B59E-D54546C77349}" type="presParOf" srcId="{77E35615-2C24-4B8C-BB06-75FF9F78FECA}" destId="{8092D017-A60D-45C3-9F26-C12C0A50FD2C}" srcOrd="3" destOrd="0" presId="urn:microsoft.com/office/officeart/2005/8/layout/vList4"/>
    <dgm:cxn modelId="{A0009E6C-C583-4E68-AC07-C0BC87329F39}" type="presParOf" srcId="{77E35615-2C24-4B8C-BB06-75FF9F78FECA}" destId="{F75E0EC7-53C9-4DA1-B471-CE58939B2560}" srcOrd="4" destOrd="0" presId="urn:microsoft.com/office/officeart/2005/8/layout/vList4"/>
    <dgm:cxn modelId="{1677D516-1928-4D00-BC13-5D31CC2F473F}" type="presParOf" srcId="{F75E0EC7-53C9-4DA1-B471-CE58939B2560}" destId="{D3846CAE-8106-4396-86A0-961D43B26DF2}" srcOrd="0" destOrd="0" presId="urn:microsoft.com/office/officeart/2005/8/layout/vList4"/>
    <dgm:cxn modelId="{23C5052E-3072-4492-A62B-34B2102B9A41}" type="presParOf" srcId="{F75E0EC7-53C9-4DA1-B471-CE58939B2560}" destId="{497F5824-98BD-473D-A58B-8B98AAB6B621}" srcOrd="1" destOrd="0" presId="urn:microsoft.com/office/officeart/2005/8/layout/vList4"/>
    <dgm:cxn modelId="{C6CB73F4-A818-425C-8324-81B303C511B8}" type="presParOf" srcId="{F75E0EC7-53C9-4DA1-B471-CE58939B2560}" destId="{AFC1B47A-DFCE-42B7-BB07-7FC03E9B627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692631-8C70-4509-A23B-D29534949DD2}" type="doc">
      <dgm:prSet loTypeId="urn:microsoft.com/office/officeart/2005/8/layout/hierarchy4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AAEC38A-F66F-4D0E-B030-27B1460328A0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 групп, 326 воспитанников</a:t>
          </a:r>
        </a:p>
        <a:p>
          <a:r>
            <a:rPr lang="ru-RU" sz="1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2022г</a:t>
          </a:r>
          <a:r>
            <a:rPr lang="ru-RU" sz="2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000" b="1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294420-BC65-4662-83E3-6123085A3464}" type="parTrans" cxnId="{081F76EE-136C-47E3-92D4-E102D44A20F3}">
      <dgm:prSet/>
      <dgm:spPr/>
      <dgm:t>
        <a:bodyPr/>
        <a:lstStyle/>
        <a:p>
          <a:endParaRPr lang="ru-RU"/>
        </a:p>
      </dgm:t>
    </dgm:pt>
    <dgm:pt modelId="{CB16129C-670B-4777-9F22-98D8514AEDF7}" type="sibTrans" cxnId="{081F76EE-136C-47E3-92D4-E102D44A20F3}">
      <dgm:prSet/>
      <dgm:spPr/>
      <dgm:t>
        <a:bodyPr/>
        <a:lstStyle/>
        <a:p>
          <a:endParaRPr lang="ru-RU"/>
        </a:p>
      </dgm:t>
    </dgm:pt>
    <dgm:pt modelId="{C5DA4276-17AE-451B-8758-EB778C11DEFD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 </a:t>
          </a:r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2014-2017г 1группа компенсирующей направленности с ОДА-5 воспитанников, 1 воспитанник с Синдромом </a:t>
          </a:r>
          <a:r>
            <a:rPr lang="ru-RU" sz="14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Денди-Уокера, 2 воспитанника с РАС.  2 группы компенсирующей направленности (ОНР) -12 воспитанников. 1 разновозрастная группа по системе </a:t>
          </a:r>
          <a:r>
            <a:rPr lang="ru-RU" sz="1400" b="1" i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М.Монтессор</a:t>
          </a:r>
          <a:r>
            <a:rPr lang="ru-RU" sz="1400" b="1" i="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EF4613-81F3-4D35-80CE-54EC6E550BBF}" type="parTrans" cxnId="{2325C47D-9D16-431D-8E7E-4D4673ECDC82}">
      <dgm:prSet/>
      <dgm:spPr/>
      <dgm:t>
        <a:bodyPr/>
        <a:lstStyle/>
        <a:p>
          <a:endParaRPr lang="ru-RU"/>
        </a:p>
      </dgm:t>
    </dgm:pt>
    <dgm:pt modelId="{E4EE871B-F37C-41A6-9748-F7292E092FFC}" type="sibTrans" cxnId="{2325C47D-9D16-431D-8E7E-4D4673ECDC82}">
      <dgm:prSet/>
      <dgm:spPr/>
      <dgm:t>
        <a:bodyPr/>
        <a:lstStyle/>
        <a:p>
          <a:endParaRPr lang="ru-RU"/>
        </a:p>
      </dgm:t>
    </dgm:pt>
    <dgm:pt modelId="{C0E08784-E9D9-45D1-BD6B-4F2228D58BE6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2018-2022г  6 групп </a:t>
          </a:r>
          <a:r>
            <a:rPr lang="ru-RU" sz="20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компенсирующей направленности (ОНР, ФФНР, ТНР)</a:t>
          </a:r>
          <a:r>
            <a:rPr lang="ru-RU" sz="16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BA6C2A-2B9B-435C-9ACE-7657FE618BCF}" type="parTrans" cxnId="{3F916A95-1EC0-4436-A35B-544D70F95E0E}">
      <dgm:prSet/>
      <dgm:spPr/>
      <dgm:t>
        <a:bodyPr/>
        <a:lstStyle/>
        <a:p>
          <a:endParaRPr lang="ru-RU"/>
        </a:p>
      </dgm:t>
    </dgm:pt>
    <dgm:pt modelId="{2D430F0C-7F9E-491C-8D26-74F312D03A3A}" type="sibTrans" cxnId="{3F916A95-1EC0-4436-A35B-544D70F95E0E}">
      <dgm:prSet/>
      <dgm:spPr/>
      <dgm:t>
        <a:bodyPr/>
        <a:lstStyle/>
        <a:p>
          <a:endParaRPr lang="ru-RU"/>
        </a:p>
      </dgm:t>
    </dgm:pt>
    <dgm:pt modelId="{6AD35FD8-C35D-406A-8383-112C2377FE36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2017-2018г 3</a:t>
          </a:r>
          <a:r>
            <a:rPr lang="ru-RU" sz="18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группы компенсирующей направленности (ОНР) -24 воспитанников. 3 разновозрастная группы по системе </a:t>
          </a:r>
          <a:r>
            <a:rPr lang="ru-RU" sz="1800" b="1" i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М.Монтессори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F14648-A42B-4666-A80F-0B61BEE5A3D7}" type="parTrans" cxnId="{859AD8FA-44E3-4F54-8E3C-8BF9259C318F}">
      <dgm:prSet/>
      <dgm:spPr/>
      <dgm:t>
        <a:bodyPr/>
        <a:lstStyle/>
        <a:p>
          <a:endParaRPr lang="ru-RU"/>
        </a:p>
      </dgm:t>
    </dgm:pt>
    <dgm:pt modelId="{4F5583C4-FDE6-41F2-A365-00E7EDCE8464}" type="sibTrans" cxnId="{859AD8FA-44E3-4F54-8E3C-8BF9259C318F}">
      <dgm:prSet/>
      <dgm:spPr/>
      <dgm:t>
        <a:bodyPr/>
        <a:lstStyle/>
        <a:p>
          <a:endParaRPr lang="ru-RU"/>
        </a:p>
      </dgm:t>
    </dgm:pt>
    <dgm:pt modelId="{6508E8F5-4712-4256-A6D9-D5AB09D26B53}">
      <dgm:prSet phldrT="[Текст]"/>
      <dgm:spPr>
        <a:solidFill>
          <a:schemeClr val="accent2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На сегодняшний день 9 групп </a:t>
          </a:r>
          <a:r>
            <a:rPr lang="ru-RU" b="1" i="0" dirty="0" smtClean="0">
              <a:solidFill>
                <a:schemeClr val="tx1"/>
              </a:solidFill>
            </a:rPr>
            <a:t>компенсирующей направленности (ОНР, ФФНР, ТНР).3 разновозрастные группы по системе </a:t>
          </a:r>
          <a:r>
            <a:rPr lang="ru-RU" b="1" i="0" dirty="0" err="1" smtClean="0">
              <a:solidFill>
                <a:schemeClr val="tx1"/>
              </a:solidFill>
            </a:rPr>
            <a:t>М.Монтессори</a:t>
          </a:r>
          <a:r>
            <a:rPr lang="ru-RU" b="1" i="0" dirty="0" smtClean="0">
              <a:solidFill>
                <a:schemeClr val="tx1"/>
              </a:solidFill>
            </a:rPr>
            <a:t>, 5 групп общеразвивающей направленности. </a:t>
          </a:r>
          <a:endParaRPr lang="ru-RU" b="1" dirty="0">
            <a:solidFill>
              <a:schemeClr val="tx1"/>
            </a:solidFill>
          </a:endParaRPr>
        </a:p>
      </dgm:t>
    </dgm:pt>
    <dgm:pt modelId="{B39DEF06-64F0-4883-9DB3-A19AC6215F4C}" type="parTrans" cxnId="{E51BA3C2-482F-4484-AC23-3D92CD853273}">
      <dgm:prSet/>
      <dgm:spPr/>
      <dgm:t>
        <a:bodyPr/>
        <a:lstStyle/>
        <a:p>
          <a:endParaRPr lang="ru-RU"/>
        </a:p>
      </dgm:t>
    </dgm:pt>
    <dgm:pt modelId="{5FD2F43C-08C7-48DA-9D22-7269F9C14B3D}" type="sibTrans" cxnId="{E51BA3C2-482F-4484-AC23-3D92CD853273}">
      <dgm:prSet/>
      <dgm:spPr/>
      <dgm:t>
        <a:bodyPr/>
        <a:lstStyle/>
        <a:p>
          <a:endParaRPr lang="ru-RU"/>
        </a:p>
      </dgm:t>
    </dgm:pt>
    <dgm:pt modelId="{E225886D-8E30-43C7-8853-A6CE91C539D4}" type="pres">
      <dgm:prSet presAssocID="{3E692631-8C70-4509-A23B-D29534949DD2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EF34A93-929D-433D-8273-2CA10730A004}" type="pres">
      <dgm:prSet presAssocID="{EAAEC38A-F66F-4D0E-B030-27B1460328A0}" presName="vertOne" presStyleCnt="0"/>
      <dgm:spPr/>
    </dgm:pt>
    <dgm:pt modelId="{10129DD0-E37F-491D-9984-CBF1876876AF}" type="pres">
      <dgm:prSet presAssocID="{EAAEC38A-F66F-4D0E-B030-27B1460328A0}" presName="txOne" presStyleLbl="node0" presStyleIdx="0" presStyleCnt="1" custScaleY="378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556B583-81D5-4D3E-A867-198EE3F85591}" type="pres">
      <dgm:prSet presAssocID="{EAAEC38A-F66F-4D0E-B030-27B1460328A0}" presName="parTransOne" presStyleCnt="0"/>
      <dgm:spPr/>
    </dgm:pt>
    <dgm:pt modelId="{2DB6F712-633A-4F8D-BAB0-2734D158A3BB}" type="pres">
      <dgm:prSet presAssocID="{EAAEC38A-F66F-4D0E-B030-27B1460328A0}" presName="horzOne" presStyleCnt="0"/>
      <dgm:spPr/>
    </dgm:pt>
    <dgm:pt modelId="{3BFBC648-C596-425E-A9E7-39ED817C6C45}" type="pres">
      <dgm:prSet presAssocID="{C5DA4276-17AE-451B-8758-EB778C11DEFD}" presName="vertTwo" presStyleCnt="0"/>
      <dgm:spPr/>
    </dgm:pt>
    <dgm:pt modelId="{5439EBF3-3504-45A4-B832-4668D5F46723}" type="pres">
      <dgm:prSet presAssocID="{C5DA4276-17AE-451B-8758-EB778C11DEFD}" presName="txTwo" presStyleLbl="node2" presStyleIdx="0" presStyleCnt="3" custScaleX="286026" custScaleY="112389" custLinFactNeighborX="50790" custLinFactNeighborY="-80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055A7F-677A-480C-BFBB-C169A9493BBD}" type="pres">
      <dgm:prSet presAssocID="{C5DA4276-17AE-451B-8758-EB778C11DEFD}" presName="horzTwo" presStyleCnt="0"/>
      <dgm:spPr/>
    </dgm:pt>
    <dgm:pt modelId="{727E7114-1F2C-4BC8-923F-649DBE3149E0}" type="pres">
      <dgm:prSet presAssocID="{E4EE871B-F37C-41A6-9748-F7292E092FFC}" presName="sibSpaceTwo" presStyleCnt="0"/>
      <dgm:spPr/>
    </dgm:pt>
    <dgm:pt modelId="{E9E45B7A-C485-4756-9C15-EAAD3806AE26}" type="pres">
      <dgm:prSet presAssocID="{6AD35FD8-C35D-406A-8383-112C2377FE36}" presName="vertTwo" presStyleCnt="0"/>
      <dgm:spPr/>
    </dgm:pt>
    <dgm:pt modelId="{700C6CA8-9F58-4EE6-A499-50200E8E1EB3}" type="pres">
      <dgm:prSet presAssocID="{6AD35FD8-C35D-406A-8383-112C2377FE36}" presName="txTwo" presStyleLbl="node2" presStyleIdx="1" presStyleCnt="3" custScaleX="251913" custLinFactX="100000" custLinFactNeighborX="103629" custLinFactNeighborY="-1216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16F9A4-7999-463C-9E09-3DA77C5ED8B9}" type="pres">
      <dgm:prSet presAssocID="{6AD35FD8-C35D-406A-8383-112C2377FE36}" presName="horzTwo" presStyleCnt="0"/>
      <dgm:spPr/>
    </dgm:pt>
    <dgm:pt modelId="{A442FBE6-7CB8-4ABD-937A-6B8741656D03}" type="pres">
      <dgm:prSet presAssocID="{4F5583C4-FDE6-41F2-A365-00E7EDCE8464}" presName="sibSpaceTwo" presStyleCnt="0"/>
      <dgm:spPr/>
    </dgm:pt>
    <dgm:pt modelId="{111B8FC1-0636-491F-B572-9003043803E8}" type="pres">
      <dgm:prSet presAssocID="{C0E08784-E9D9-45D1-BD6B-4F2228D58BE6}" presName="vertTwo" presStyleCnt="0"/>
      <dgm:spPr/>
    </dgm:pt>
    <dgm:pt modelId="{90B5F728-EE30-4CB2-87EC-3379FB27CC05}" type="pres">
      <dgm:prSet presAssocID="{C0E08784-E9D9-45D1-BD6B-4F2228D58BE6}" presName="txTwo" presStyleLbl="node2" presStyleIdx="2" presStyleCnt="3" custLinFactY="83666" custLinFactNeighborX="-41245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6AA9CB3-516E-4EDF-BD8A-3F4EA3BB3619}" type="pres">
      <dgm:prSet presAssocID="{C0E08784-E9D9-45D1-BD6B-4F2228D58BE6}" presName="parTransTwo" presStyleCnt="0"/>
      <dgm:spPr/>
    </dgm:pt>
    <dgm:pt modelId="{F6990BA7-5C10-44D5-8B64-CA8210B4EB66}" type="pres">
      <dgm:prSet presAssocID="{C0E08784-E9D9-45D1-BD6B-4F2228D58BE6}" presName="horzTwo" presStyleCnt="0"/>
      <dgm:spPr/>
    </dgm:pt>
    <dgm:pt modelId="{6CE7C054-320D-4D5E-9562-3AD44E8F2A3A}" type="pres">
      <dgm:prSet presAssocID="{6508E8F5-4712-4256-A6D9-D5AB09D26B53}" presName="vertThree" presStyleCnt="0"/>
      <dgm:spPr/>
    </dgm:pt>
    <dgm:pt modelId="{1E0D9E5E-C5A9-45E2-89C9-866053A1CE4B}" type="pres">
      <dgm:prSet presAssocID="{6508E8F5-4712-4256-A6D9-D5AB09D26B53}" presName="txThree" presStyleLbl="node3" presStyleIdx="0" presStyleCnt="1" custScaleX="230597" custLinFactX="-200000" custLinFactNeighborX="-248636" custLinFactNeighborY="652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44340E-D4DC-4FED-B7E5-63E916F7C583}" type="pres">
      <dgm:prSet presAssocID="{6508E8F5-4712-4256-A6D9-D5AB09D26B53}" presName="horzThree" presStyleCnt="0"/>
      <dgm:spPr/>
    </dgm:pt>
  </dgm:ptLst>
  <dgm:cxnLst>
    <dgm:cxn modelId="{3F916A95-1EC0-4436-A35B-544D70F95E0E}" srcId="{EAAEC38A-F66F-4D0E-B030-27B1460328A0}" destId="{C0E08784-E9D9-45D1-BD6B-4F2228D58BE6}" srcOrd="2" destOrd="0" parTransId="{28BA6C2A-2B9B-435C-9ACE-7657FE618BCF}" sibTransId="{2D430F0C-7F9E-491C-8D26-74F312D03A3A}"/>
    <dgm:cxn modelId="{859AD8FA-44E3-4F54-8E3C-8BF9259C318F}" srcId="{EAAEC38A-F66F-4D0E-B030-27B1460328A0}" destId="{6AD35FD8-C35D-406A-8383-112C2377FE36}" srcOrd="1" destOrd="0" parTransId="{56F14648-A42B-4666-A80F-0B61BEE5A3D7}" sibTransId="{4F5583C4-FDE6-41F2-A365-00E7EDCE8464}"/>
    <dgm:cxn modelId="{081F76EE-136C-47E3-92D4-E102D44A20F3}" srcId="{3E692631-8C70-4509-A23B-D29534949DD2}" destId="{EAAEC38A-F66F-4D0E-B030-27B1460328A0}" srcOrd="0" destOrd="0" parTransId="{39294420-BC65-4662-83E3-6123085A3464}" sibTransId="{CB16129C-670B-4777-9F22-98D8514AEDF7}"/>
    <dgm:cxn modelId="{AE224A32-30FB-4851-89A3-88A00D0D19F8}" type="presOf" srcId="{EAAEC38A-F66F-4D0E-B030-27B1460328A0}" destId="{10129DD0-E37F-491D-9984-CBF1876876AF}" srcOrd="0" destOrd="0" presId="urn:microsoft.com/office/officeart/2005/8/layout/hierarchy4"/>
    <dgm:cxn modelId="{18071898-FF1E-451B-B3B9-4D90819EA474}" type="presOf" srcId="{6508E8F5-4712-4256-A6D9-D5AB09D26B53}" destId="{1E0D9E5E-C5A9-45E2-89C9-866053A1CE4B}" srcOrd="0" destOrd="0" presId="urn:microsoft.com/office/officeart/2005/8/layout/hierarchy4"/>
    <dgm:cxn modelId="{201962D1-802C-448B-961C-9979A236BA3E}" type="presOf" srcId="{6AD35FD8-C35D-406A-8383-112C2377FE36}" destId="{700C6CA8-9F58-4EE6-A499-50200E8E1EB3}" srcOrd="0" destOrd="0" presId="urn:microsoft.com/office/officeart/2005/8/layout/hierarchy4"/>
    <dgm:cxn modelId="{817B5739-2C0A-4A1E-991D-DBA2D30D85BD}" type="presOf" srcId="{C0E08784-E9D9-45D1-BD6B-4F2228D58BE6}" destId="{90B5F728-EE30-4CB2-87EC-3379FB27CC05}" srcOrd="0" destOrd="0" presId="urn:microsoft.com/office/officeart/2005/8/layout/hierarchy4"/>
    <dgm:cxn modelId="{2325C47D-9D16-431D-8E7E-4D4673ECDC82}" srcId="{EAAEC38A-F66F-4D0E-B030-27B1460328A0}" destId="{C5DA4276-17AE-451B-8758-EB778C11DEFD}" srcOrd="0" destOrd="0" parTransId="{1FEF4613-81F3-4D35-80CE-54EC6E550BBF}" sibTransId="{E4EE871B-F37C-41A6-9748-F7292E092FFC}"/>
    <dgm:cxn modelId="{2306EE4D-2B58-4760-9C8D-7FFBA1C26119}" type="presOf" srcId="{3E692631-8C70-4509-A23B-D29534949DD2}" destId="{E225886D-8E30-43C7-8853-A6CE91C539D4}" srcOrd="0" destOrd="0" presId="urn:microsoft.com/office/officeart/2005/8/layout/hierarchy4"/>
    <dgm:cxn modelId="{E51BA3C2-482F-4484-AC23-3D92CD853273}" srcId="{C0E08784-E9D9-45D1-BD6B-4F2228D58BE6}" destId="{6508E8F5-4712-4256-A6D9-D5AB09D26B53}" srcOrd="0" destOrd="0" parTransId="{B39DEF06-64F0-4883-9DB3-A19AC6215F4C}" sibTransId="{5FD2F43C-08C7-48DA-9D22-7269F9C14B3D}"/>
    <dgm:cxn modelId="{B66BD722-1CCE-4202-A98F-575CE4C91AB4}" type="presOf" srcId="{C5DA4276-17AE-451B-8758-EB778C11DEFD}" destId="{5439EBF3-3504-45A4-B832-4668D5F46723}" srcOrd="0" destOrd="0" presId="urn:microsoft.com/office/officeart/2005/8/layout/hierarchy4"/>
    <dgm:cxn modelId="{30FF88A4-0783-414B-9874-927243260C29}" type="presParOf" srcId="{E225886D-8E30-43C7-8853-A6CE91C539D4}" destId="{8EF34A93-929D-433D-8273-2CA10730A004}" srcOrd="0" destOrd="0" presId="urn:microsoft.com/office/officeart/2005/8/layout/hierarchy4"/>
    <dgm:cxn modelId="{B374F9AC-E2B6-4FEF-8C42-2B508D41FD00}" type="presParOf" srcId="{8EF34A93-929D-433D-8273-2CA10730A004}" destId="{10129DD0-E37F-491D-9984-CBF1876876AF}" srcOrd="0" destOrd="0" presId="urn:microsoft.com/office/officeart/2005/8/layout/hierarchy4"/>
    <dgm:cxn modelId="{DDB417EE-0736-427D-9EEE-944096181972}" type="presParOf" srcId="{8EF34A93-929D-433D-8273-2CA10730A004}" destId="{D556B583-81D5-4D3E-A867-198EE3F85591}" srcOrd="1" destOrd="0" presId="urn:microsoft.com/office/officeart/2005/8/layout/hierarchy4"/>
    <dgm:cxn modelId="{6E106FA5-40A4-4B43-89C6-5A0F44BFC090}" type="presParOf" srcId="{8EF34A93-929D-433D-8273-2CA10730A004}" destId="{2DB6F712-633A-4F8D-BAB0-2734D158A3BB}" srcOrd="2" destOrd="0" presId="urn:microsoft.com/office/officeart/2005/8/layout/hierarchy4"/>
    <dgm:cxn modelId="{D8E9A92F-C5DA-4C69-A85A-338BD2DA249D}" type="presParOf" srcId="{2DB6F712-633A-4F8D-BAB0-2734D158A3BB}" destId="{3BFBC648-C596-425E-A9E7-39ED817C6C45}" srcOrd="0" destOrd="0" presId="urn:microsoft.com/office/officeart/2005/8/layout/hierarchy4"/>
    <dgm:cxn modelId="{ED41B900-1041-48F9-BEFC-00A9743A115A}" type="presParOf" srcId="{3BFBC648-C596-425E-A9E7-39ED817C6C45}" destId="{5439EBF3-3504-45A4-B832-4668D5F46723}" srcOrd="0" destOrd="0" presId="urn:microsoft.com/office/officeart/2005/8/layout/hierarchy4"/>
    <dgm:cxn modelId="{5F83F597-2989-4078-B9A9-477344B48A62}" type="presParOf" srcId="{3BFBC648-C596-425E-A9E7-39ED817C6C45}" destId="{FA055A7F-677A-480C-BFBB-C169A9493BBD}" srcOrd="1" destOrd="0" presId="urn:microsoft.com/office/officeart/2005/8/layout/hierarchy4"/>
    <dgm:cxn modelId="{7FAA30FD-340E-4B38-AD6D-F6B89653AD28}" type="presParOf" srcId="{2DB6F712-633A-4F8D-BAB0-2734D158A3BB}" destId="{727E7114-1F2C-4BC8-923F-649DBE3149E0}" srcOrd="1" destOrd="0" presId="urn:microsoft.com/office/officeart/2005/8/layout/hierarchy4"/>
    <dgm:cxn modelId="{559A68AC-8BE8-42B8-8A3E-C84B026017BD}" type="presParOf" srcId="{2DB6F712-633A-4F8D-BAB0-2734D158A3BB}" destId="{E9E45B7A-C485-4756-9C15-EAAD3806AE26}" srcOrd="2" destOrd="0" presId="urn:microsoft.com/office/officeart/2005/8/layout/hierarchy4"/>
    <dgm:cxn modelId="{40DF4A26-E533-4544-9208-1990577E208A}" type="presParOf" srcId="{E9E45B7A-C485-4756-9C15-EAAD3806AE26}" destId="{700C6CA8-9F58-4EE6-A499-50200E8E1EB3}" srcOrd="0" destOrd="0" presId="urn:microsoft.com/office/officeart/2005/8/layout/hierarchy4"/>
    <dgm:cxn modelId="{AAF404AD-ECA5-41C5-9D73-9F98C13140CD}" type="presParOf" srcId="{E9E45B7A-C485-4756-9C15-EAAD3806AE26}" destId="{2B16F9A4-7999-463C-9E09-3DA77C5ED8B9}" srcOrd="1" destOrd="0" presId="urn:microsoft.com/office/officeart/2005/8/layout/hierarchy4"/>
    <dgm:cxn modelId="{89A9891B-9EBE-499F-A154-D19FC100E442}" type="presParOf" srcId="{2DB6F712-633A-4F8D-BAB0-2734D158A3BB}" destId="{A442FBE6-7CB8-4ABD-937A-6B8741656D03}" srcOrd="3" destOrd="0" presId="urn:microsoft.com/office/officeart/2005/8/layout/hierarchy4"/>
    <dgm:cxn modelId="{C0FAFA9B-E9D3-4062-AF2B-28B8888ED0D9}" type="presParOf" srcId="{2DB6F712-633A-4F8D-BAB0-2734D158A3BB}" destId="{111B8FC1-0636-491F-B572-9003043803E8}" srcOrd="4" destOrd="0" presId="urn:microsoft.com/office/officeart/2005/8/layout/hierarchy4"/>
    <dgm:cxn modelId="{E06E83ED-0853-4EAC-9ED7-D37FDB5DBDA7}" type="presParOf" srcId="{111B8FC1-0636-491F-B572-9003043803E8}" destId="{90B5F728-EE30-4CB2-87EC-3379FB27CC05}" srcOrd="0" destOrd="0" presId="urn:microsoft.com/office/officeart/2005/8/layout/hierarchy4"/>
    <dgm:cxn modelId="{635F19FF-3AA0-4410-95EE-6CD212A0C758}" type="presParOf" srcId="{111B8FC1-0636-491F-B572-9003043803E8}" destId="{B6AA9CB3-516E-4EDF-BD8A-3F4EA3BB3619}" srcOrd="1" destOrd="0" presId="urn:microsoft.com/office/officeart/2005/8/layout/hierarchy4"/>
    <dgm:cxn modelId="{23F24510-9D85-4369-8CB0-9BED9C976334}" type="presParOf" srcId="{111B8FC1-0636-491F-B572-9003043803E8}" destId="{F6990BA7-5C10-44D5-8B64-CA8210B4EB66}" srcOrd="2" destOrd="0" presId="urn:microsoft.com/office/officeart/2005/8/layout/hierarchy4"/>
    <dgm:cxn modelId="{B8B10562-6CF2-42F9-9684-6E79A3023C4F}" type="presParOf" srcId="{F6990BA7-5C10-44D5-8B64-CA8210B4EB66}" destId="{6CE7C054-320D-4D5E-9562-3AD44E8F2A3A}" srcOrd="0" destOrd="0" presId="urn:microsoft.com/office/officeart/2005/8/layout/hierarchy4"/>
    <dgm:cxn modelId="{035A3D4D-7DA6-4BDB-B7D2-81BEC15A24AD}" type="presParOf" srcId="{6CE7C054-320D-4D5E-9562-3AD44E8F2A3A}" destId="{1E0D9E5E-C5A9-45E2-89C9-866053A1CE4B}" srcOrd="0" destOrd="0" presId="urn:microsoft.com/office/officeart/2005/8/layout/hierarchy4"/>
    <dgm:cxn modelId="{992397D6-02A9-4285-81C6-4180CA4485C1}" type="presParOf" srcId="{6CE7C054-320D-4D5E-9562-3AD44E8F2A3A}" destId="{8844340E-D4DC-4FED-B7E5-63E916F7C58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22951B-BF88-4F1D-8C92-259A6E423E00}" type="doc">
      <dgm:prSet loTypeId="urn:microsoft.com/office/officeart/2008/layout/PictureStrips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768D464D-CA1A-43F9-870E-124680CBD81B}">
      <dgm:prSet phldrT="[Текст]"/>
      <dgm:spPr>
        <a:xfrm>
          <a:off x="437235" y="242806"/>
          <a:ext cx="6061961" cy="1060786"/>
        </a:xfrm>
        <a:prstGeom prst="rect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b="1" i="1" dirty="0" smtClean="0">
              <a:solidFill>
                <a:srgbClr val="7030A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Предметно-пространственная среда</a:t>
          </a:r>
          <a:endParaRPr lang="ru-RU" b="1" i="1" dirty="0">
            <a:solidFill>
              <a:srgbClr val="7030A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8A14FBFA-4C64-4AB6-887E-91C2076DFF93}" type="parTrans" cxnId="{6601D04D-3E31-47E8-B000-53114158099D}">
      <dgm:prSet/>
      <dgm:spPr/>
      <dgm:t>
        <a:bodyPr/>
        <a:lstStyle/>
        <a:p>
          <a:endParaRPr lang="ru-RU"/>
        </a:p>
      </dgm:t>
    </dgm:pt>
    <dgm:pt modelId="{C20FEEC5-AFB4-4C53-8436-22FB183F8364}" type="sibTrans" cxnId="{6601D04D-3E31-47E8-B000-53114158099D}">
      <dgm:prSet/>
      <dgm:spPr/>
      <dgm:t>
        <a:bodyPr/>
        <a:lstStyle/>
        <a:p>
          <a:endParaRPr lang="ru-RU"/>
        </a:p>
      </dgm:t>
    </dgm:pt>
    <dgm:pt modelId="{CD4BC2AF-6E36-4595-9C9D-D7DD3B5F6D51}">
      <dgm:prSet phldrT="[Текст]"/>
      <dgm:spPr>
        <a:xfrm>
          <a:off x="645981" y="1501609"/>
          <a:ext cx="5713650" cy="1060786"/>
        </a:xfrm>
        <a:prstGeom prst="rect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b="1" i="1" dirty="0" smtClean="0">
              <a:solidFill>
                <a:srgbClr val="7030A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Кадровые условия</a:t>
          </a:r>
          <a:endParaRPr lang="ru-RU" b="1" i="1" dirty="0">
            <a:solidFill>
              <a:srgbClr val="7030A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56401F5-867F-4F46-B6D3-55B8C9942F73}" type="parTrans" cxnId="{B3283FF8-2CA3-4444-B02B-E911A17D10C3}">
      <dgm:prSet/>
      <dgm:spPr/>
      <dgm:t>
        <a:bodyPr/>
        <a:lstStyle/>
        <a:p>
          <a:endParaRPr lang="ru-RU"/>
        </a:p>
      </dgm:t>
    </dgm:pt>
    <dgm:pt modelId="{9BF6690F-B325-44E1-8E5A-40CD6B9162B1}" type="sibTrans" cxnId="{B3283FF8-2CA3-4444-B02B-E911A17D10C3}">
      <dgm:prSet/>
      <dgm:spPr/>
      <dgm:t>
        <a:bodyPr/>
        <a:lstStyle/>
        <a:p>
          <a:endParaRPr lang="ru-RU"/>
        </a:p>
      </dgm:t>
    </dgm:pt>
    <dgm:pt modelId="{AD40BE43-E764-40EC-B654-B836DC68170B}">
      <dgm:prSet phldrT="[Текст]" custT="1"/>
      <dgm:spPr>
        <a:xfrm>
          <a:off x="577666" y="2913631"/>
          <a:ext cx="5781099" cy="1060786"/>
        </a:xfrm>
        <a:prstGeom prst="rect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2800" b="1" i="1" dirty="0" smtClean="0">
              <a:solidFill>
                <a:srgbClr val="7030A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Программно-методическое обеспечение</a:t>
          </a:r>
          <a:endParaRPr lang="ru-RU" sz="2800" b="1" i="1" dirty="0">
            <a:solidFill>
              <a:srgbClr val="7030A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A2D1B0F1-CCBB-4071-BEEF-0C88E822BF6F}" type="parTrans" cxnId="{3A9C03C6-3FE0-4B93-83A5-24D240D5EBCA}">
      <dgm:prSet/>
      <dgm:spPr/>
      <dgm:t>
        <a:bodyPr/>
        <a:lstStyle/>
        <a:p>
          <a:endParaRPr lang="ru-RU"/>
        </a:p>
      </dgm:t>
    </dgm:pt>
    <dgm:pt modelId="{763E9624-B6F6-4190-90A4-FBD525B61CF6}" type="sibTrans" cxnId="{3A9C03C6-3FE0-4B93-83A5-24D240D5EBCA}">
      <dgm:prSet/>
      <dgm:spPr/>
      <dgm:t>
        <a:bodyPr/>
        <a:lstStyle/>
        <a:p>
          <a:endParaRPr lang="ru-RU"/>
        </a:p>
      </dgm:t>
    </dgm:pt>
    <dgm:pt modelId="{45D42D66-D1B4-4A97-B597-24435468E27D}" type="pres">
      <dgm:prSet presAssocID="{C922951B-BF88-4F1D-8C92-259A6E423E0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5D2633-09F2-498A-B4A0-565B812B0D73}" type="pres">
      <dgm:prSet presAssocID="{768D464D-CA1A-43F9-870E-124680CBD81B}" presName="composite" presStyleCnt="0"/>
      <dgm:spPr/>
    </dgm:pt>
    <dgm:pt modelId="{AF025294-9F33-4ED5-8570-B8DFF3C3DDB7}" type="pres">
      <dgm:prSet presAssocID="{768D464D-CA1A-43F9-870E-124680CBD81B}" presName="rect1" presStyleLbl="trAlignAcc1" presStyleIdx="0" presStyleCnt="3" custScaleX="1785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7DAA94-53A5-42DC-B4F5-FD4640E20D4D}" type="pres">
      <dgm:prSet presAssocID="{768D464D-CA1A-43F9-870E-124680CBD81B}" presName="rect2" presStyleLbl="fgImgPlace1" presStyleIdx="0" presStyleCnt="3" custScaleX="190922" custLinFactX="-58078" custLinFactNeighborX="-100000" custLinFactNeighborY="12768"/>
      <dgm:spPr>
        <a:xfrm>
          <a:off x="118139" y="231795"/>
          <a:ext cx="1417692" cy="111382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B184341B-1C30-4626-871A-F683B6BECA57}" type="pres">
      <dgm:prSet presAssocID="{C20FEEC5-AFB4-4C53-8436-22FB183F8364}" presName="sibTrans" presStyleCnt="0"/>
      <dgm:spPr/>
    </dgm:pt>
    <dgm:pt modelId="{48B07275-D4DF-4D72-B8D5-966DFE26EB5C}" type="pres">
      <dgm:prSet presAssocID="{CD4BC2AF-6E36-4595-9C9D-D7DD3B5F6D51}" presName="composite" presStyleCnt="0"/>
      <dgm:spPr/>
    </dgm:pt>
    <dgm:pt modelId="{FB6F65D7-6FEA-4636-9E7F-B2F8CC5F79BD}" type="pres">
      <dgm:prSet presAssocID="{CD4BC2AF-6E36-4595-9C9D-D7DD3B5F6D51}" presName="rect1" presStyleLbl="trAlignAcc1" presStyleIdx="1" presStyleCnt="3" custScaleX="172457" custLinFactNeighborX="1019" custLinFactNeighborY="-72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46065D-4187-4F41-84DE-4873F86378F4}" type="pres">
      <dgm:prSet presAssocID="{CD4BC2AF-6E36-4595-9C9D-D7DD3B5F6D51}" presName="rect2" presStyleLbl="fgImgPlace1" presStyleIdx="1" presStyleCnt="3" custScaleX="190922" custLinFactX="-58078" custLinFactNeighborX="-100000" custLinFactNeighborY="4497"/>
      <dgm:spPr>
        <a:xfrm>
          <a:off x="118139" y="1475083"/>
          <a:ext cx="1417692" cy="111382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663DEC0A-E42E-4212-9204-27E47430DB4C}" type="pres">
      <dgm:prSet presAssocID="{9BF6690F-B325-44E1-8E5A-40CD6B9162B1}" presName="sibTrans" presStyleCnt="0"/>
      <dgm:spPr/>
    </dgm:pt>
    <dgm:pt modelId="{12A4CC06-9F1D-4355-949B-954F42FC6EB0}" type="pres">
      <dgm:prSet presAssocID="{AD40BE43-E764-40EC-B654-B836DC68170B}" presName="composite" presStyleCnt="0"/>
      <dgm:spPr/>
    </dgm:pt>
    <dgm:pt modelId="{5D2E5286-7A3B-44A3-914B-C01A0C09D9A9}" type="pres">
      <dgm:prSet presAssocID="{AD40BE43-E764-40EC-B654-B836DC68170B}" presName="rect1" presStyleLbl="trAlignAcc1" presStyleIdx="2" presStyleCnt="3" custScaleX="1744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416E7F-B0E8-4DFF-A3F7-C19F5CE2FC3E}" type="pres">
      <dgm:prSet presAssocID="{AD40BE43-E764-40EC-B654-B836DC68170B}" presName="rect2" presStyleLbl="fgImgPlace1" presStyleIdx="2" presStyleCnt="3" custScaleX="182913" custLinFactX="-68295" custLinFactNeighborX="-100000" custLinFactNeighborY="12182"/>
      <dgm:spPr>
        <a:xfrm>
          <a:off x="72008" y="2896092"/>
          <a:ext cx="1358221" cy="111382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</dgm:ptLst>
  <dgm:cxnLst>
    <dgm:cxn modelId="{6601D04D-3E31-47E8-B000-53114158099D}" srcId="{C922951B-BF88-4F1D-8C92-259A6E423E00}" destId="{768D464D-CA1A-43F9-870E-124680CBD81B}" srcOrd="0" destOrd="0" parTransId="{8A14FBFA-4C64-4AB6-887E-91C2076DFF93}" sibTransId="{C20FEEC5-AFB4-4C53-8436-22FB183F8364}"/>
    <dgm:cxn modelId="{CEFD1E05-6870-4B5B-BD63-2C73980EC7B1}" type="presOf" srcId="{CD4BC2AF-6E36-4595-9C9D-D7DD3B5F6D51}" destId="{FB6F65D7-6FEA-4636-9E7F-B2F8CC5F79BD}" srcOrd="0" destOrd="0" presId="urn:microsoft.com/office/officeart/2008/layout/PictureStrips"/>
    <dgm:cxn modelId="{27D58E25-82CD-45E5-9450-0526D2534D57}" type="presOf" srcId="{C922951B-BF88-4F1D-8C92-259A6E423E00}" destId="{45D42D66-D1B4-4A97-B597-24435468E27D}" srcOrd="0" destOrd="0" presId="urn:microsoft.com/office/officeart/2008/layout/PictureStrips"/>
    <dgm:cxn modelId="{B813E7CB-C831-42E6-9DF7-5CEB7437FCEF}" type="presOf" srcId="{768D464D-CA1A-43F9-870E-124680CBD81B}" destId="{AF025294-9F33-4ED5-8570-B8DFF3C3DDB7}" srcOrd="0" destOrd="0" presId="urn:microsoft.com/office/officeart/2008/layout/PictureStrips"/>
    <dgm:cxn modelId="{B3283FF8-2CA3-4444-B02B-E911A17D10C3}" srcId="{C922951B-BF88-4F1D-8C92-259A6E423E00}" destId="{CD4BC2AF-6E36-4595-9C9D-D7DD3B5F6D51}" srcOrd="1" destOrd="0" parTransId="{656401F5-867F-4F46-B6D3-55B8C9942F73}" sibTransId="{9BF6690F-B325-44E1-8E5A-40CD6B9162B1}"/>
    <dgm:cxn modelId="{3A9C03C6-3FE0-4B93-83A5-24D240D5EBCA}" srcId="{C922951B-BF88-4F1D-8C92-259A6E423E00}" destId="{AD40BE43-E764-40EC-B654-B836DC68170B}" srcOrd="2" destOrd="0" parTransId="{A2D1B0F1-CCBB-4071-BEEF-0C88E822BF6F}" sibTransId="{763E9624-B6F6-4190-90A4-FBD525B61CF6}"/>
    <dgm:cxn modelId="{DB391F3A-8332-471E-86E4-82479C764469}" type="presOf" srcId="{AD40BE43-E764-40EC-B654-B836DC68170B}" destId="{5D2E5286-7A3B-44A3-914B-C01A0C09D9A9}" srcOrd="0" destOrd="0" presId="urn:microsoft.com/office/officeart/2008/layout/PictureStrips"/>
    <dgm:cxn modelId="{85F86DE8-3D52-496B-A241-EC795F57E1DB}" type="presParOf" srcId="{45D42D66-D1B4-4A97-B597-24435468E27D}" destId="{6A5D2633-09F2-498A-B4A0-565B812B0D73}" srcOrd="0" destOrd="0" presId="urn:microsoft.com/office/officeart/2008/layout/PictureStrips"/>
    <dgm:cxn modelId="{6C2A97B6-C5EE-4999-992F-3A75AB4781D0}" type="presParOf" srcId="{6A5D2633-09F2-498A-B4A0-565B812B0D73}" destId="{AF025294-9F33-4ED5-8570-B8DFF3C3DDB7}" srcOrd="0" destOrd="0" presId="urn:microsoft.com/office/officeart/2008/layout/PictureStrips"/>
    <dgm:cxn modelId="{AFFDB584-8660-4673-9412-94D958960160}" type="presParOf" srcId="{6A5D2633-09F2-498A-B4A0-565B812B0D73}" destId="{E37DAA94-53A5-42DC-B4F5-FD4640E20D4D}" srcOrd="1" destOrd="0" presId="urn:microsoft.com/office/officeart/2008/layout/PictureStrips"/>
    <dgm:cxn modelId="{C8CB3284-9DC7-459F-952F-648BB694C1C3}" type="presParOf" srcId="{45D42D66-D1B4-4A97-B597-24435468E27D}" destId="{B184341B-1C30-4626-871A-F683B6BECA57}" srcOrd="1" destOrd="0" presId="urn:microsoft.com/office/officeart/2008/layout/PictureStrips"/>
    <dgm:cxn modelId="{A257AE0C-337E-4AFE-8753-07E8FE4B34A1}" type="presParOf" srcId="{45D42D66-D1B4-4A97-B597-24435468E27D}" destId="{48B07275-D4DF-4D72-B8D5-966DFE26EB5C}" srcOrd="2" destOrd="0" presId="urn:microsoft.com/office/officeart/2008/layout/PictureStrips"/>
    <dgm:cxn modelId="{278ABECC-FE47-419D-8C8D-1D7D2BD5FBB2}" type="presParOf" srcId="{48B07275-D4DF-4D72-B8D5-966DFE26EB5C}" destId="{FB6F65D7-6FEA-4636-9E7F-B2F8CC5F79BD}" srcOrd="0" destOrd="0" presId="urn:microsoft.com/office/officeart/2008/layout/PictureStrips"/>
    <dgm:cxn modelId="{03D94478-8E15-4A19-AD1B-56A5B0D6C9BE}" type="presParOf" srcId="{48B07275-D4DF-4D72-B8D5-966DFE26EB5C}" destId="{5846065D-4187-4F41-84DE-4873F86378F4}" srcOrd="1" destOrd="0" presId="urn:microsoft.com/office/officeart/2008/layout/PictureStrips"/>
    <dgm:cxn modelId="{6D1D66B2-9545-41D8-96DD-B8D6503343B0}" type="presParOf" srcId="{45D42D66-D1B4-4A97-B597-24435468E27D}" destId="{663DEC0A-E42E-4212-9204-27E47430DB4C}" srcOrd="3" destOrd="0" presId="urn:microsoft.com/office/officeart/2008/layout/PictureStrips"/>
    <dgm:cxn modelId="{8C1F236A-7DC4-4E89-B214-3C9B6C6FEAEB}" type="presParOf" srcId="{45D42D66-D1B4-4A97-B597-24435468E27D}" destId="{12A4CC06-9F1D-4355-949B-954F42FC6EB0}" srcOrd="4" destOrd="0" presId="urn:microsoft.com/office/officeart/2008/layout/PictureStrips"/>
    <dgm:cxn modelId="{28C61E42-1511-48BC-B650-C371B50295A1}" type="presParOf" srcId="{12A4CC06-9F1D-4355-949B-954F42FC6EB0}" destId="{5D2E5286-7A3B-44A3-914B-C01A0C09D9A9}" srcOrd="0" destOrd="0" presId="urn:microsoft.com/office/officeart/2008/layout/PictureStrips"/>
    <dgm:cxn modelId="{A7DC4510-9865-44A6-A1E7-506547BC6C1D}" type="presParOf" srcId="{12A4CC06-9F1D-4355-949B-954F42FC6EB0}" destId="{A9416E7F-B0E8-4DFF-A3F7-C19F5CE2FC3E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F9130B2-C250-4C14-954D-6DC9C0180733}" type="doc">
      <dgm:prSet loTypeId="urn:microsoft.com/office/officeart/2008/layout/PictureAccent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89F5BCC8-A65B-4F39-9A0C-7D06C7683182}">
      <dgm:prSet phldrT="[Текст]"/>
      <dgm:spPr>
        <a:xfrm>
          <a:off x="393799" y="1880"/>
          <a:ext cx="7442001" cy="1130691"/>
        </a:xfrm>
        <a:prstGeom prst="roundRect">
          <a:avLst>
            <a:gd name="adj" fmla="val 1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just"/>
          <a:r>
            <a:rPr lang="ru-RU" b="1" dirty="0" smtClean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 интересах совершенствования у педагогов навыков по работе с детьми с ОВЗ проводятся:</a:t>
          </a:r>
          <a:endParaRPr lang="ru-RU" b="1" dirty="0">
            <a:solidFill>
              <a:srgbClr val="FF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94115908-312B-4FB5-A986-F5F5F102B17F}" type="parTrans" cxnId="{98CD07B6-1CDD-453C-88B3-916CCCFD2E15}">
      <dgm:prSet/>
      <dgm:spPr/>
      <dgm:t>
        <a:bodyPr/>
        <a:lstStyle/>
        <a:p>
          <a:endParaRPr lang="ru-RU"/>
        </a:p>
      </dgm:t>
    </dgm:pt>
    <dgm:pt modelId="{366A693F-59C3-4F7A-8760-7C3DD9B37DDE}" type="sibTrans" cxnId="{98CD07B6-1CDD-453C-88B3-916CCCFD2E15}">
      <dgm:prSet/>
      <dgm:spPr/>
      <dgm:t>
        <a:bodyPr/>
        <a:lstStyle/>
        <a:p>
          <a:endParaRPr lang="ru-RU"/>
        </a:p>
      </dgm:t>
    </dgm:pt>
    <dgm:pt modelId="{9BFF67BF-AD3A-4D13-B000-DBD2509C31FF}">
      <dgm:prSet phldrT="[Текст]" custT="1"/>
      <dgm:spPr>
        <a:xfrm>
          <a:off x="1592332" y="1336096"/>
          <a:ext cx="6243468" cy="1130691"/>
        </a:xfrm>
        <a:prstGeom prst="roundRect">
          <a:avLst>
            <a:gd name="adj" fmla="val 1667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just"/>
          <a:r>
            <a:rPr lang="ru-RU" sz="2000" b="1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постоянный мониторинг и изучение проблем (профессиональных затруднений);</a:t>
          </a:r>
          <a:endParaRPr lang="ru-RU" sz="2000" b="1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AD10E2C1-1FA7-4770-AB72-7751EB6D5D38}" type="parTrans" cxnId="{18F52AC0-27D2-455B-ABF6-7B04DFF7633E}">
      <dgm:prSet/>
      <dgm:spPr/>
      <dgm:t>
        <a:bodyPr/>
        <a:lstStyle/>
        <a:p>
          <a:endParaRPr lang="ru-RU"/>
        </a:p>
      </dgm:t>
    </dgm:pt>
    <dgm:pt modelId="{3B026C06-AB84-4EF2-A1CB-84E9F4DBDE62}" type="sibTrans" cxnId="{18F52AC0-27D2-455B-ABF6-7B04DFF7633E}">
      <dgm:prSet/>
      <dgm:spPr/>
      <dgm:t>
        <a:bodyPr/>
        <a:lstStyle/>
        <a:p>
          <a:endParaRPr lang="ru-RU"/>
        </a:p>
      </dgm:t>
    </dgm:pt>
    <dgm:pt modelId="{9C684AF8-5E7C-4704-821F-89C1028828C1}">
      <dgm:prSet phldrT="[Текст]" custT="1"/>
      <dgm:spPr>
        <a:xfrm>
          <a:off x="1592332" y="3868846"/>
          <a:ext cx="6243468" cy="1130691"/>
        </a:xfrm>
        <a:prstGeom prst="roundRect">
          <a:avLst>
            <a:gd name="adj" fmla="val 16670"/>
          </a:avLst>
        </a:prstGeom>
        <a:solidFill>
          <a:srgbClr val="FFC000">
            <a:hueOff val="10395692"/>
            <a:satOff val="-47968"/>
            <a:lumOff val="1765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just"/>
          <a:r>
            <a:rPr lang="ru-RU" sz="2000" b="1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семинары, беседы и консультации по вопросам социальных и психологических аспектов в ведении ребенка с ОВЗ с узкопрофильными специалистами.</a:t>
          </a:r>
          <a:endParaRPr lang="ru-RU" sz="2000" b="1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5650C6F-39D4-4E25-9A57-876AA54C48A9}" type="parTrans" cxnId="{E0956AC8-7261-4246-907B-CEEA5AEF94EE}">
      <dgm:prSet/>
      <dgm:spPr/>
      <dgm:t>
        <a:bodyPr/>
        <a:lstStyle/>
        <a:p>
          <a:endParaRPr lang="ru-RU"/>
        </a:p>
      </dgm:t>
    </dgm:pt>
    <dgm:pt modelId="{A46C3E82-221F-498A-9791-836DC7F920A0}" type="sibTrans" cxnId="{E0956AC8-7261-4246-907B-CEEA5AEF94EE}">
      <dgm:prSet/>
      <dgm:spPr/>
      <dgm:t>
        <a:bodyPr/>
        <a:lstStyle/>
        <a:p>
          <a:endParaRPr lang="ru-RU"/>
        </a:p>
      </dgm:t>
    </dgm:pt>
    <dgm:pt modelId="{171BE28E-16E2-4138-ADA7-5B52DC3C8B9B}">
      <dgm:prSet phldrT="[Текст]" custT="1"/>
      <dgm:spPr>
        <a:xfrm>
          <a:off x="1592332" y="2602471"/>
          <a:ext cx="6243468" cy="1130691"/>
        </a:xfrm>
        <a:prstGeom prst="roundRect">
          <a:avLst>
            <a:gd name="adj" fmla="val 16670"/>
          </a:avLst>
        </a:prstGeom>
        <a:solidFill>
          <a:srgbClr val="FFC000">
            <a:hueOff val="5197846"/>
            <a:satOff val="-23984"/>
            <a:lumOff val="883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just"/>
          <a:r>
            <a:rPr lang="ru-RU" sz="2000" b="1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курсовая переподготовка и обучение педагогов в ЮФУ, </a:t>
          </a:r>
          <a:r>
            <a:rPr lang="ru-RU" sz="2000" b="1" dirty="0" err="1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ИПКиПРО</a:t>
          </a:r>
          <a:r>
            <a:rPr lang="ru-RU" sz="2000" b="1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; Ежегодно наши педагоги проходят стажировку в Санкт-Петербурге по инклюзии.</a:t>
          </a:r>
          <a:endParaRPr lang="ru-RU" sz="2000" b="1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BBB0146C-1A28-4E46-BFC4-CFA6CCC78D02}" type="parTrans" cxnId="{A1DE13F2-4468-491A-A5E4-DBCD219A0CF4}">
      <dgm:prSet/>
      <dgm:spPr/>
      <dgm:t>
        <a:bodyPr/>
        <a:lstStyle/>
        <a:p>
          <a:endParaRPr lang="ru-RU"/>
        </a:p>
      </dgm:t>
    </dgm:pt>
    <dgm:pt modelId="{FAB16319-1176-4253-AFA8-F3DAF54D9C71}" type="sibTrans" cxnId="{A1DE13F2-4468-491A-A5E4-DBCD219A0CF4}">
      <dgm:prSet/>
      <dgm:spPr/>
      <dgm:t>
        <a:bodyPr/>
        <a:lstStyle/>
        <a:p>
          <a:endParaRPr lang="ru-RU"/>
        </a:p>
      </dgm:t>
    </dgm:pt>
    <dgm:pt modelId="{F744D49B-D57C-4CA0-A54F-FB7BA730396A}" type="pres">
      <dgm:prSet presAssocID="{9F9130B2-C250-4C14-954D-6DC9C0180733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73F24AF-8BE3-4FF7-8F59-9A2144529B7D}" type="pres">
      <dgm:prSet presAssocID="{89F5BCC8-A65B-4F39-9A0C-7D06C7683182}" presName="root" presStyleCnt="0">
        <dgm:presLayoutVars>
          <dgm:chMax/>
          <dgm:chPref val="4"/>
        </dgm:presLayoutVars>
      </dgm:prSet>
      <dgm:spPr/>
    </dgm:pt>
    <dgm:pt modelId="{4FAE023B-C3A8-4AEE-AE37-367ABB57583A}" type="pres">
      <dgm:prSet presAssocID="{89F5BCC8-A65B-4F39-9A0C-7D06C7683182}" presName="rootComposite" presStyleCnt="0">
        <dgm:presLayoutVars/>
      </dgm:prSet>
      <dgm:spPr/>
    </dgm:pt>
    <dgm:pt modelId="{55AD321E-F26B-4C87-84F5-88ED8929F083}" type="pres">
      <dgm:prSet presAssocID="{89F5BCC8-A65B-4F39-9A0C-7D06C7683182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F1E78201-2C4C-41C8-BA45-C89A8ACAEBE1}" type="pres">
      <dgm:prSet presAssocID="{89F5BCC8-A65B-4F39-9A0C-7D06C7683182}" presName="childShape" presStyleCnt="0">
        <dgm:presLayoutVars>
          <dgm:chMax val="0"/>
          <dgm:chPref val="0"/>
        </dgm:presLayoutVars>
      </dgm:prSet>
      <dgm:spPr/>
    </dgm:pt>
    <dgm:pt modelId="{81D2A1E2-1895-48E4-B549-B6B469278794}" type="pres">
      <dgm:prSet presAssocID="{9BFF67BF-AD3A-4D13-B000-DBD2509C31FF}" presName="childComposite" presStyleCnt="0">
        <dgm:presLayoutVars>
          <dgm:chMax val="0"/>
          <dgm:chPref val="0"/>
        </dgm:presLayoutVars>
      </dgm:prSet>
      <dgm:spPr/>
    </dgm:pt>
    <dgm:pt modelId="{CE738977-6193-4B6B-8199-EB397C8857C8}" type="pres">
      <dgm:prSet presAssocID="{9BFF67BF-AD3A-4D13-B000-DBD2509C31FF}" presName="Image" presStyleLbl="node1" presStyleIdx="0" presStyleCnt="3" custLinFactNeighborX="-2071" custLinFactNeighborY="-8861"/>
      <dgm:spPr>
        <a:xfrm>
          <a:off x="370382" y="1235906"/>
          <a:ext cx="1130691" cy="1130691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866E4CDC-4A6D-4CA3-A0A6-28DF4A09B915}" type="pres">
      <dgm:prSet presAssocID="{9BFF67BF-AD3A-4D13-B000-DBD2509C31FF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2D5034-0CA5-40A5-A5D2-CF6E416DC547}" type="pres">
      <dgm:prSet presAssocID="{171BE28E-16E2-4138-ADA7-5B52DC3C8B9B}" presName="childComposite" presStyleCnt="0">
        <dgm:presLayoutVars>
          <dgm:chMax val="0"/>
          <dgm:chPref val="0"/>
        </dgm:presLayoutVars>
      </dgm:prSet>
      <dgm:spPr/>
    </dgm:pt>
    <dgm:pt modelId="{2EE46E92-4884-4BDF-8E8E-54FE6E181331}" type="pres">
      <dgm:prSet presAssocID="{171BE28E-16E2-4138-ADA7-5B52DC3C8B9B}" presName="Image" presStyleLbl="node1" presStyleIdx="1" presStyleCnt="3"/>
      <dgm:spPr>
        <a:xfrm>
          <a:off x="393799" y="2602471"/>
          <a:ext cx="1130691" cy="1130691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7368FB05-2C6D-47B7-A29F-9B747C198B8A}" type="pres">
      <dgm:prSet presAssocID="{171BE28E-16E2-4138-ADA7-5B52DC3C8B9B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FC879E-AD68-4E9B-B8B6-A843CE63AE53}" type="pres">
      <dgm:prSet presAssocID="{9C684AF8-5E7C-4704-821F-89C1028828C1}" presName="childComposite" presStyleCnt="0">
        <dgm:presLayoutVars>
          <dgm:chMax val="0"/>
          <dgm:chPref val="0"/>
        </dgm:presLayoutVars>
      </dgm:prSet>
      <dgm:spPr/>
    </dgm:pt>
    <dgm:pt modelId="{DB368A3B-7E59-4114-9389-2C52A8290A9F}" type="pres">
      <dgm:prSet presAssocID="{9C684AF8-5E7C-4704-821F-89C1028828C1}" presName="Image" presStyleLbl="node1" presStyleIdx="2" presStyleCnt="3"/>
      <dgm:spPr>
        <a:xfrm>
          <a:off x="393799" y="3868846"/>
          <a:ext cx="1130691" cy="1130691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93A68A4D-4F46-4652-BB64-C0A6253B316C}" type="pres">
      <dgm:prSet presAssocID="{9C684AF8-5E7C-4704-821F-89C1028828C1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58FECA-8061-463D-9645-23BAA0749BB6}" type="presOf" srcId="{171BE28E-16E2-4138-ADA7-5B52DC3C8B9B}" destId="{7368FB05-2C6D-47B7-A29F-9B747C198B8A}" srcOrd="0" destOrd="0" presId="urn:microsoft.com/office/officeart/2008/layout/PictureAccentList"/>
    <dgm:cxn modelId="{A1DE13F2-4468-491A-A5E4-DBCD219A0CF4}" srcId="{89F5BCC8-A65B-4F39-9A0C-7D06C7683182}" destId="{171BE28E-16E2-4138-ADA7-5B52DC3C8B9B}" srcOrd="1" destOrd="0" parTransId="{BBB0146C-1A28-4E46-BFC4-CFA6CCC78D02}" sibTransId="{FAB16319-1176-4253-AFA8-F3DAF54D9C71}"/>
    <dgm:cxn modelId="{CABAFDF2-A74B-4073-BA51-20A4C8A614BB}" type="presOf" srcId="{89F5BCC8-A65B-4F39-9A0C-7D06C7683182}" destId="{55AD321E-F26B-4C87-84F5-88ED8929F083}" srcOrd="0" destOrd="0" presId="urn:microsoft.com/office/officeart/2008/layout/PictureAccentList"/>
    <dgm:cxn modelId="{3B126EAE-D41B-466E-924D-B54C49C22848}" type="presOf" srcId="{9C684AF8-5E7C-4704-821F-89C1028828C1}" destId="{93A68A4D-4F46-4652-BB64-C0A6253B316C}" srcOrd="0" destOrd="0" presId="urn:microsoft.com/office/officeart/2008/layout/PictureAccentList"/>
    <dgm:cxn modelId="{98CD07B6-1CDD-453C-88B3-916CCCFD2E15}" srcId="{9F9130B2-C250-4C14-954D-6DC9C0180733}" destId="{89F5BCC8-A65B-4F39-9A0C-7D06C7683182}" srcOrd="0" destOrd="0" parTransId="{94115908-312B-4FB5-A986-F5F5F102B17F}" sibTransId="{366A693F-59C3-4F7A-8760-7C3DD9B37DDE}"/>
    <dgm:cxn modelId="{18F52AC0-27D2-455B-ABF6-7B04DFF7633E}" srcId="{89F5BCC8-A65B-4F39-9A0C-7D06C7683182}" destId="{9BFF67BF-AD3A-4D13-B000-DBD2509C31FF}" srcOrd="0" destOrd="0" parTransId="{AD10E2C1-1FA7-4770-AB72-7751EB6D5D38}" sibTransId="{3B026C06-AB84-4EF2-A1CB-84E9F4DBDE62}"/>
    <dgm:cxn modelId="{B3564439-10E9-482D-B84E-72A1E3E32FBB}" type="presOf" srcId="{9F9130B2-C250-4C14-954D-6DC9C0180733}" destId="{F744D49B-D57C-4CA0-A54F-FB7BA730396A}" srcOrd="0" destOrd="0" presId="urn:microsoft.com/office/officeart/2008/layout/PictureAccentList"/>
    <dgm:cxn modelId="{FF48CB58-F3B6-4B4D-AE49-E177B144A394}" type="presOf" srcId="{9BFF67BF-AD3A-4D13-B000-DBD2509C31FF}" destId="{866E4CDC-4A6D-4CA3-A0A6-28DF4A09B915}" srcOrd="0" destOrd="0" presId="urn:microsoft.com/office/officeart/2008/layout/PictureAccentList"/>
    <dgm:cxn modelId="{E0956AC8-7261-4246-907B-CEEA5AEF94EE}" srcId="{89F5BCC8-A65B-4F39-9A0C-7D06C7683182}" destId="{9C684AF8-5E7C-4704-821F-89C1028828C1}" srcOrd="2" destOrd="0" parTransId="{25650C6F-39D4-4E25-9A57-876AA54C48A9}" sibTransId="{A46C3E82-221F-498A-9791-836DC7F920A0}"/>
    <dgm:cxn modelId="{031412D4-DFBC-46B0-810D-B8A2A344B31D}" type="presParOf" srcId="{F744D49B-D57C-4CA0-A54F-FB7BA730396A}" destId="{F73F24AF-8BE3-4FF7-8F59-9A2144529B7D}" srcOrd="0" destOrd="0" presId="urn:microsoft.com/office/officeart/2008/layout/PictureAccentList"/>
    <dgm:cxn modelId="{4A2E1A8A-0858-447B-8824-42C76578725F}" type="presParOf" srcId="{F73F24AF-8BE3-4FF7-8F59-9A2144529B7D}" destId="{4FAE023B-C3A8-4AEE-AE37-367ABB57583A}" srcOrd="0" destOrd="0" presId="urn:microsoft.com/office/officeart/2008/layout/PictureAccentList"/>
    <dgm:cxn modelId="{9ED5CFB7-E6D3-4E90-AF43-9C4D0746E58B}" type="presParOf" srcId="{4FAE023B-C3A8-4AEE-AE37-367ABB57583A}" destId="{55AD321E-F26B-4C87-84F5-88ED8929F083}" srcOrd="0" destOrd="0" presId="urn:microsoft.com/office/officeart/2008/layout/PictureAccentList"/>
    <dgm:cxn modelId="{43EAF242-EFC5-4D7D-A41B-5A3E43940FE3}" type="presParOf" srcId="{F73F24AF-8BE3-4FF7-8F59-9A2144529B7D}" destId="{F1E78201-2C4C-41C8-BA45-C89A8ACAEBE1}" srcOrd="1" destOrd="0" presId="urn:microsoft.com/office/officeart/2008/layout/PictureAccentList"/>
    <dgm:cxn modelId="{7A0D32AA-0B5A-449E-902B-4A4F36A301FF}" type="presParOf" srcId="{F1E78201-2C4C-41C8-BA45-C89A8ACAEBE1}" destId="{81D2A1E2-1895-48E4-B549-B6B469278794}" srcOrd="0" destOrd="0" presId="urn:microsoft.com/office/officeart/2008/layout/PictureAccentList"/>
    <dgm:cxn modelId="{F81D6F75-E644-414A-91A8-1023747EF8D7}" type="presParOf" srcId="{81D2A1E2-1895-48E4-B549-B6B469278794}" destId="{CE738977-6193-4B6B-8199-EB397C8857C8}" srcOrd="0" destOrd="0" presId="urn:microsoft.com/office/officeart/2008/layout/PictureAccentList"/>
    <dgm:cxn modelId="{050F8834-39BD-4C7B-B9F0-C4B37C4B3333}" type="presParOf" srcId="{81D2A1E2-1895-48E4-B549-B6B469278794}" destId="{866E4CDC-4A6D-4CA3-A0A6-28DF4A09B915}" srcOrd="1" destOrd="0" presId="urn:microsoft.com/office/officeart/2008/layout/PictureAccentList"/>
    <dgm:cxn modelId="{6E645291-8549-49D3-B7FF-904F7E7963E2}" type="presParOf" srcId="{F1E78201-2C4C-41C8-BA45-C89A8ACAEBE1}" destId="{512D5034-0CA5-40A5-A5D2-CF6E416DC547}" srcOrd="1" destOrd="0" presId="urn:microsoft.com/office/officeart/2008/layout/PictureAccentList"/>
    <dgm:cxn modelId="{0ACCFCDD-C2F2-4EC5-8E93-0D83FFF09203}" type="presParOf" srcId="{512D5034-0CA5-40A5-A5D2-CF6E416DC547}" destId="{2EE46E92-4884-4BDF-8E8E-54FE6E181331}" srcOrd="0" destOrd="0" presId="urn:microsoft.com/office/officeart/2008/layout/PictureAccentList"/>
    <dgm:cxn modelId="{BB1FB3CC-2E1A-48FC-BB56-F4F9328AE54F}" type="presParOf" srcId="{512D5034-0CA5-40A5-A5D2-CF6E416DC547}" destId="{7368FB05-2C6D-47B7-A29F-9B747C198B8A}" srcOrd="1" destOrd="0" presId="urn:microsoft.com/office/officeart/2008/layout/PictureAccentList"/>
    <dgm:cxn modelId="{F1D9305A-189B-42B6-BF0C-6A8D8DFD18A2}" type="presParOf" srcId="{F1E78201-2C4C-41C8-BA45-C89A8ACAEBE1}" destId="{F5FC879E-AD68-4E9B-B8B6-A843CE63AE53}" srcOrd="2" destOrd="0" presId="urn:microsoft.com/office/officeart/2008/layout/PictureAccentList"/>
    <dgm:cxn modelId="{44574F83-68C9-475A-AC28-4620CEAD5FCD}" type="presParOf" srcId="{F5FC879E-AD68-4E9B-B8B6-A843CE63AE53}" destId="{DB368A3B-7E59-4114-9389-2C52A8290A9F}" srcOrd="0" destOrd="0" presId="urn:microsoft.com/office/officeart/2008/layout/PictureAccentList"/>
    <dgm:cxn modelId="{A20D900E-0D1F-42AE-8F0C-EE61A9D8A32C}" type="presParOf" srcId="{F5FC879E-AD68-4E9B-B8B6-A843CE63AE53}" destId="{93A68A4D-4F46-4652-BB64-C0A6253B316C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B147B9C-0829-4DF4-ABD8-7B86F620A774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7B7425E-E74C-42F9-BB93-A1BB5FF8FC67}">
      <dgm:prSet phldrT="[Текст]" custT="1"/>
      <dgm:spPr/>
      <dgm:t>
        <a:bodyPr/>
        <a:lstStyle/>
        <a:p>
          <a:pPr algn="ctr"/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Образовательная программа дошкольного образования </a:t>
          </a:r>
          <a:r>
            <a:rPr lang="ru-RU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Н.Е.Вераксы</a:t>
          </a:r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«От рождения до школы».   Данная программа обеспечивает качественную реализацию целей и задач дошкольного воспитания и всестороннюю подготовку дошкольника к обучению в начальной школе в соответствии с ФГОС ДО. 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348CEB-FE00-46B2-B605-8B6C418F4E0A}" type="parTrans" cxnId="{8AC24110-8AEB-4BC5-A765-66DCCC44E2A7}">
      <dgm:prSet/>
      <dgm:spPr/>
      <dgm:t>
        <a:bodyPr/>
        <a:lstStyle/>
        <a:p>
          <a:endParaRPr lang="ru-RU"/>
        </a:p>
      </dgm:t>
    </dgm:pt>
    <dgm:pt modelId="{36BF8EBC-64D1-4B29-80C3-C3EFB11361B2}" type="sibTrans" cxnId="{8AC24110-8AEB-4BC5-A765-66DCCC44E2A7}">
      <dgm:prSet/>
      <dgm:spPr/>
      <dgm:t>
        <a:bodyPr/>
        <a:lstStyle/>
        <a:p>
          <a:endParaRPr lang="ru-RU"/>
        </a:p>
      </dgm:t>
    </dgm:pt>
    <dgm:pt modelId="{D314A7F3-66FC-43CB-B2EA-67A212E7DE5F}">
      <dgm:prSet phldrT="[Текст]" custT="1"/>
      <dgm:spPr/>
      <dgm:t>
        <a:bodyPr/>
        <a:lstStyle/>
        <a:p>
          <a:pPr algn="just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Адаптированная основная образовательная программа дошкольного образования муниципального бюджетного дошкольного образовательного учреждения детского  сада № 149</a:t>
          </a:r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для детей с тяжелыми нарушениями речи АООП обеспечивает разностороннее развитие детей с ограниченными возможностями здоровья (с тяжелыми нарушениями речи) в возрасте от 4  до 7 лет с учетом их возрастных и индивидуальных особенностей.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1058AA-6179-46B1-A6A1-5877A3F8F325}" type="parTrans" cxnId="{477B0B1D-EF4C-47D5-A5CE-BB0EAC154B21}">
      <dgm:prSet/>
      <dgm:spPr/>
      <dgm:t>
        <a:bodyPr/>
        <a:lstStyle/>
        <a:p>
          <a:endParaRPr lang="ru-RU"/>
        </a:p>
      </dgm:t>
    </dgm:pt>
    <dgm:pt modelId="{33D8EAAA-5309-4FB3-B8DB-52DF39CC7C96}" type="sibTrans" cxnId="{477B0B1D-EF4C-47D5-A5CE-BB0EAC154B21}">
      <dgm:prSet/>
      <dgm:spPr/>
      <dgm:t>
        <a:bodyPr/>
        <a:lstStyle/>
        <a:p>
          <a:endParaRPr lang="ru-RU" dirty="0"/>
        </a:p>
      </dgm:t>
    </dgm:pt>
    <dgm:pt modelId="{67136D4F-5B20-4CFF-97F8-2B00ACD85669}">
      <dgm:prSet phldrT="[Текст]"/>
      <dgm:spPr/>
      <dgm:t>
        <a:bodyPr/>
        <a:lstStyle/>
        <a:p>
          <a:pPr algn="ctr"/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основании АООП ДОУ на каждую возрастную группу разработана «Рабочая программа воспитателя» (РП). Рабочая программа составлена с учётом интеграции, содержание детской деятельности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6904AF-27F6-4E5D-9A01-48F24436EDD0}" type="parTrans" cxnId="{8C0CB29A-51FD-409E-8DCF-090E575E4898}">
      <dgm:prSet/>
      <dgm:spPr/>
      <dgm:t>
        <a:bodyPr/>
        <a:lstStyle/>
        <a:p>
          <a:endParaRPr lang="ru-RU"/>
        </a:p>
      </dgm:t>
    </dgm:pt>
    <dgm:pt modelId="{B800B2C4-8580-45BC-BDB5-82C45167FA70}" type="sibTrans" cxnId="{8C0CB29A-51FD-409E-8DCF-090E575E4898}">
      <dgm:prSet/>
      <dgm:spPr/>
      <dgm:t>
        <a:bodyPr/>
        <a:lstStyle/>
        <a:p>
          <a:endParaRPr lang="ru-RU"/>
        </a:p>
      </dgm:t>
    </dgm:pt>
    <dgm:pt modelId="{6FA6E147-398B-4BFE-818F-F0D1E266FAA3}" type="pres">
      <dgm:prSet presAssocID="{4B147B9C-0829-4DF4-ABD8-7B86F620A774}" presName="outerComposite" presStyleCnt="0">
        <dgm:presLayoutVars>
          <dgm:chMax val="5"/>
          <dgm:dir/>
          <dgm:resizeHandles val="exact"/>
        </dgm:presLayoutVars>
      </dgm:prSet>
      <dgm:spPr/>
    </dgm:pt>
    <dgm:pt modelId="{B9954080-1028-4723-915A-707859860EC1}" type="pres">
      <dgm:prSet presAssocID="{4B147B9C-0829-4DF4-ABD8-7B86F620A774}" presName="dummyMaxCanvas" presStyleCnt="0">
        <dgm:presLayoutVars/>
      </dgm:prSet>
      <dgm:spPr/>
    </dgm:pt>
    <dgm:pt modelId="{1A849777-A59A-4656-8E7A-12E8F926B7D7}" type="pres">
      <dgm:prSet presAssocID="{4B147B9C-0829-4DF4-ABD8-7B86F620A774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B98E83-1A80-4A2D-B7B9-3B8F47B49D08}" type="pres">
      <dgm:prSet presAssocID="{4B147B9C-0829-4DF4-ABD8-7B86F620A774}" presName="ThreeNodes_2" presStyleLbl="node1" presStyleIdx="1" presStyleCnt="3" custScaleX="1067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86F389-722D-4EFB-A219-36709C614F94}" type="pres">
      <dgm:prSet presAssocID="{4B147B9C-0829-4DF4-ABD8-7B86F620A774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005A60-426E-4187-835F-A3CDE0311B1E}" type="pres">
      <dgm:prSet presAssocID="{4B147B9C-0829-4DF4-ABD8-7B86F620A774}" presName="ThreeConn_1-2" presStyleLbl="fgAccFollowNode1" presStyleIdx="0" presStyleCnt="2" custScaleY="181871" custLinFactNeighborX="34182" custLinFactNeighborY="-10965">
        <dgm:presLayoutVars>
          <dgm:bulletEnabled val="1"/>
        </dgm:presLayoutVars>
      </dgm:prSet>
      <dgm:spPr/>
    </dgm:pt>
    <dgm:pt modelId="{DA573906-BCE6-471B-855F-86D19DB5A080}" type="pres">
      <dgm:prSet presAssocID="{4B147B9C-0829-4DF4-ABD8-7B86F620A774}" presName="ThreeConn_2-3" presStyleLbl="fgAccFollowNode1" presStyleIdx="1" presStyleCnt="2" custScaleY="205702" custLinFactNeighborX="31225" custLinFactNeighborY="48402">
        <dgm:presLayoutVars>
          <dgm:bulletEnabled val="1"/>
        </dgm:presLayoutVars>
      </dgm:prSet>
      <dgm:spPr/>
    </dgm:pt>
    <dgm:pt modelId="{ACFD9327-3CCD-407E-9C02-43AFFD664AA0}" type="pres">
      <dgm:prSet presAssocID="{4B147B9C-0829-4DF4-ABD8-7B86F620A774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37703D-3442-44CD-914D-8F58EE59BE3D}" type="pres">
      <dgm:prSet presAssocID="{4B147B9C-0829-4DF4-ABD8-7B86F620A774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805500-BD17-4DDD-A614-55B63F1DD529}" type="pres">
      <dgm:prSet presAssocID="{4B147B9C-0829-4DF4-ABD8-7B86F620A774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9BF679-C829-4DBC-81B0-37C1A0CC12C8}" type="presOf" srcId="{27B7425E-E74C-42F9-BB93-A1BB5FF8FC67}" destId="{ACFD9327-3CCD-407E-9C02-43AFFD664AA0}" srcOrd="1" destOrd="0" presId="urn:microsoft.com/office/officeart/2005/8/layout/vProcess5"/>
    <dgm:cxn modelId="{2D0C7B62-E42F-4919-AEC9-9B6DF7071C0E}" type="presOf" srcId="{33D8EAAA-5309-4FB3-B8DB-52DF39CC7C96}" destId="{DA573906-BCE6-471B-855F-86D19DB5A080}" srcOrd="0" destOrd="0" presId="urn:microsoft.com/office/officeart/2005/8/layout/vProcess5"/>
    <dgm:cxn modelId="{607292BD-7E71-4615-9E52-3DE3C2F2503B}" type="presOf" srcId="{D314A7F3-66FC-43CB-B2EA-67A212E7DE5F}" destId="{34B98E83-1A80-4A2D-B7B9-3B8F47B49D08}" srcOrd="0" destOrd="0" presId="urn:microsoft.com/office/officeart/2005/8/layout/vProcess5"/>
    <dgm:cxn modelId="{8C0CB29A-51FD-409E-8DCF-090E575E4898}" srcId="{4B147B9C-0829-4DF4-ABD8-7B86F620A774}" destId="{67136D4F-5B20-4CFF-97F8-2B00ACD85669}" srcOrd="2" destOrd="0" parTransId="{8C6904AF-27F6-4E5D-9A01-48F24436EDD0}" sibTransId="{B800B2C4-8580-45BC-BDB5-82C45167FA70}"/>
    <dgm:cxn modelId="{477B0B1D-EF4C-47D5-A5CE-BB0EAC154B21}" srcId="{4B147B9C-0829-4DF4-ABD8-7B86F620A774}" destId="{D314A7F3-66FC-43CB-B2EA-67A212E7DE5F}" srcOrd="1" destOrd="0" parTransId="{D71058AA-6179-46B1-A6A1-5877A3F8F325}" sibTransId="{33D8EAAA-5309-4FB3-B8DB-52DF39CC7C96}"/>
    <dgm:cxn modelId="{8CC4D081-2B07-4E76-82FF-682046EC7FC0}" type="presOf" srcId="{67136D4F-5B20-4CFF-97F8-2B00ACD85669}" destId="{1A805500-BD17-4DDD-A614-55B63F1DD529}" srcOrd="1" destOrd="0" presId="urn:microsoft.com/office/officeart/2005/8/layout/vProcess5"/>
    <dgm:cxn modelId="{E1BF7358-10CD-4D22-876A-63B2BE55096F}" type="presOf" srcId="{4B147B9C-0829-4DF4-ABD8-7B86F620A774}" destId="{6FA6E147-398B-4BFE-818F-F0D1E266FAA3}" srcOrd="0" destOrd="0" presId="urn:microsoft.com/office/officeart/2005/8/layout/vProcess5"/>
    <dgm:cxn modelId="{DDC4D53D-1489-4F59-84A0-2152AD141F92}" type="presOf" srcId="{36BF8EBC-64D1-4B29-80C3-C3EFB11361B2}" destId="{9A005A60-426E-4187-835F-A3CDE0311B1E}" srcOrd="0" destOrd="0" presId="urn:microsoft.com/office/officeart/2005/8/layout/vProcess5"/>
    <dgm:cxn modelId="{F5399074-AC7F-456F-B773-74CDB55FE7EB}" type="presOf" srcId="{27B7425E-E74C-42F9-BB93-A1BB5FF8FC67}" destId="{1A849777-A59A-4656-8E7A-12E8F926B7D7}" srcOrd="0" destOrd="0" presId="urn:microsoft.com/office/officeart/2005/8/layout/vProcess5"/>
    <dgm:cxn modelId="{8AC24110-8AEB-4BC5-A765-66DCCC44E2A7}" srcId="{4B147B9C-0829-4DF4-ABD8-7B86F620A774}" destId="{27B7425E-E74C-42F9-BB93-A1BB5FF8FC67}" srcOrd="0" destOrd="0" parTransId="{1F348CEB-FE00-46B2-B605-8B6C418F4E0A}" sibTransId="{36BF8EBC-64D1-4B29-80C3-C3EFB11361B2}"/>
    <dgm:cxn modelId="{5BE7D32E-0525-429A-9859-6A2011DECF82}" type="presOf" srcId="{67136D4F-5B20-4CFF-97F8-2B00ACD85669}" destId="{A486F389-722D-4EFB-A219-36709C614F94}" srcOrd="0" destOrd="0" presId="urn:microsoft.com/office/officeart/2005/8/layout/vProcess5"/>
    <dgm:cxn modelId="{64BAA92F-0E69-4D95-9491-9951FAD8F182}" type="presOf" srcId="{D314A7F3-66FC-43CB-B2EA-67A212E7DE5F}" destId="{8F37703D-3442-44CD-914D-8F58EE59BE3D}" srcOrd="1" destOrd="0" presId="urn:microsoft.com/office/officeart/2005/8/layout/vProcess5"/>
    <dgm:cxn modelId="{53EDBED3-BD2C-4C71-B5E3-21463F7915F4}" type="presParOf" srcId="{6FA6E147-398B-4BFE-818F-F0D1E266FAA3}" destId="{B9954080-1028-4723-915A-707859860EC1}" srcOrd="0" destOrd="0" presId="urn:microsoft.com/office/officeart/2005/8/layout/vProcess5"/>
    <dgm:cxn modelId="{43B513EE-E589-4E62-90D6-351400B69416}" type="presParOf" srcId="{6FA6E147-398B-4BFE-818F-F0D1E266FAA3}" destId="{1A849777-A59A-4656-8E7A-12E8F926B7D7}" srcOrd="1" destOrd="0" presId="urn:microsoft.com/office/officeart/2005/8/layout/vProcess5"/>
    <dgm:cxn modelId="{EE0CF625-F54C-4987-B68D-95493298ADD1}" type="presParOf" srcId="{6FA6E147-398B-4BFE-818F-F0D1E266FAA3}" destId="{34B98E83-1A80-4A2D-B7B9-3B8F47B49D08}" srcOrd="2" destOrd="0" presId="urn:microsoft.com/office/officeart/2005/8/layout/vProcess5"/>
    <dgm:cxn modelId="{3E35E2A8-36E4-469A-B07F-F83CF4737740}" type="presParOf" srcId="{6FA6E147-398B-4BFE-818F-F0D1E266FAA3}" destId="{A486F389-722D-4EFB-A219-36709C614F94}" srcOrd="3" destOrd="0" presId="urn:microsoft.com/office/officeart/2005/8/layout/vProcess5"/>
    <dgm:cxn modelId="{11D89EED-D866-417B-805B-BB134F774903}" type="presParOf" srcId="{6FA6E147-398B-4BFE-818F-F0D1E266FAA3}" destId="{9A005A60-426E-4187-835F-A3CDE0311B1E}" srcOrd="4" destOrd="0" presId="urn:microsoft.com/office/officeart/2005/8/layout/vProcess5"/>
    <dgm:cxn modelId="{862934CF-70A6-46FF-857F-9A0AF34DBA64}" type="presParOf" srcId="{6FA6E147-398B-4BFE-818F-F0D1E266FAA3}" destId="{DA573906-BCE6-471B-855F-86D19DB5A080}" srcOrd="5" destOrd="0" presId="urn:microsoft.com/office/officeart/2005/8/layout/vProcess5"/>
    <dgm:cxn modelId="{99C782E4-2F05-4C87-8DC3-7CFE01080619}" type="presParOf" srcId="{6FA6E147-398B-4BFE-818F-F0D1E266FAA3}" destId="{ACFD9327-3CCD-407E-9C02-43AFFD664AA0}" srcOrd="6" destOrd="0" presId="urn:microsoft.com/office/officeart/2005/8/layout/vProcess5"/>
    <dgm:cxn modelId="{C07DE3B1-5CC3-456B-9851-DBB12E8E757C}" type="presParOf" srcId="{6FA6E147-398B-4BFE-818F-F0D1E266FAA3}" destId="{8F37703D-3442-44CD-914D-8F58EE59BE3D}" srcOrd="7" destOrd="0" presId="urn:microsoft.com/office/officeart/2005/8/layout/vProcess5"/>
    <dgm:cxn modelId="{6FD23033-11BC-4289-A9A5-12B1F9AF66F3}" type="presParOf" srcId="{6FA6E147-398B-4BFE-818F-F0D1E266FAA3}" destId="{1A805500-BD17-4DDD-A614-55B63F1DD529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2217D66-0FEF-4A08-8624-22587EB28E66}" type="doc">
      <dgm:prSet loTypeId="urn:microsoft.com/office/officeart/2005/8/layout/cycle7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B82E207-BB58-48D7-8E31-B1730AD4B166}">
      <dgm:prSet phldrT="[Текст]" custT="1"/>
      <dgm:spPr/>
      <dgm:t>
        <a:bodyPr/>
        <a:lstStyle/>
        <a:p>
          <a:r>
            <a:rPr lang="ru-RU" sz="2000" dirty="0" err="1" smtClean="0"/>
            <a:t>Психолого</a:t>
          </a:r>
          <a:r>
            <a:rPr lang="ru-RU" sz="2000" dirty="0" smtClean="0"/>
            <a:t> – педагогическое сопровождение</a:t>
          </a:r>
          <a:endParaRPr lang="ru-RU" sz="2000" dirty="0"/>
        </a:p>
      </dgm:t>
    </dgm:pt>
    <dgm:pt modelId="{714E01F1-E411-45E0-B25A-6E47BE54BDD0}" type="parTrans" cxnId="{08F3851D-D573-4D71-B87E-2F91C75C6AF7}">
      <dgm:prSet/>
      <dgm:spPr/>
      <dgm:t>
        <a:bodyPr/>
        <a:lstStyle/>
        <a:p>
          <a:endParaRPr lang="ru-RU"/>
        </a:p>
      </dgm:t>
    </dgm:pt>
    <dgm:pt modelId="{9915E152-8023-4D2B-9EE4-253CC9AE1C31}" type="sibTrans" cxnId="{08F3851D-D573-4D71-B87E-2F91C75C6AF7}">
      <dgm:prSet/>
      <dgm:spPr/>
      <dgm:t>
        <a:bodyPr/>
        <a:lstStyle/>
        <a:p>
          <a:endParaRPr lang="ru-RU"/>
        </a:p>
      </dgm:t>
    </dgm:pt>
    <dgm:pt modelId="{14462AA8-9259-48A5-87E6-9AB3873777E6}">
      <dgm:prSet phldrT="[Текст]" custT="1"/>
      <dgm:spPr/>
      <dgm:t>
        <a:bodyPr/>
        <a:lstStyle/>
        <a:p>
          <a:r>
            <a:rPr lang="ru-RU" sz="2000" dirty="0" smtClean="0"/>
            <a:t>родители</a:t>
          </a:r>
          <a:endParaRPr lang="ru-RU" sz="2000" dirty="0"/>
        </a:p>
      </dgm:t>
    </dgm:pt>
    <dgm:pt modelId="{D0D3693B-787C-43C6-95BC-809759F60487}" type="parTrans" cxnId="{DA36AD5F-96AC-4E83-8A46-59399DFA619A}">
      <dgm:prSet/>
      <dgm:spPr/>
      <dgm:t>
        <a:bodyPr/>
        <a:lstStyle/>
        <a:p>
          <a:endParaRPr lang="ru-RU"/>
        </a:p>
      </dgm:t>
    </dgm:pt>
    <dgm:pt modelId="{BB6AF324-25DD-4BF9-9D87-37BCF8072B80}" type="sibTrans" cxnId="{DA36AD5F-96AC-4E83-8A46-59399DFA619A}">
      <dgm:prSet/>
      <dgm:spPr/>
      <dgm:t>
        <a:bodyPr/>
        <a:lstStyle/>
        <a:p>
          <a:endParaRPr lang="ru-RU" dirty="0"/>
        </a:p>
      </dgm:t>
    </dgm:pt>
    <dgm:pt modelId="{5C26E329-56E5-40CC-A443-12C0343E96CF}">
      <dgm:prSet phldrT="[Текст]" custT="1"/>
      <dgm:spPr/>
      <dgm:t>
        <a:bodyPr/>
        <a:lstStyle/>
        <a:p>
          <a:r>
            <a:rPr lang="ru-RU" sz="2000" dirty="0" smtClean="0"/>
            <a:t>дети</a:t>
          </a:r>
          <a:endParaRPr lang="ru-RU" sz="2000" dirty="0"/>
        </a:p>
      </dgm:t>
    </dgm:pt>
    <dgm:pt modelId="{2132CEE9-6C81-4342-BA74-E58A2EF85D6A}" type="parTrans" cxnId="{FAC9DDD9-EB55-40FC-A5E1-EF5524D92673}">
      <dgm:prSet/>
      <dgm:spPr/>
      <dgm:t>
        <a:bodyPr/>
        <a:lstStyle/>
        <a:p>
          <a:endParaRPr lang="ru-RU"/>
        </a:p>
      </dgm:t>
    </dgm:pt>
    <dgm:pt modelId="{43460E28-1A74-472E-850E-5A7BC611BB0A}" type="sibTrans" cxnId="{FAC9DDD9-EB55-40FC-A5E1-EF5524D92673}">
      <dgm:prSet/>
      <dgm:spPr/>
      <dgm:t>
        <a:bodyPr/>
        <a:lstStyle/>
        <a:p>
          <a:endParaRPr lang="ru-RU"/>
        </a:p>
      </dgm:t>
    </dgm:pt>
    <dgm:pt modelId="{9CCFD330-8453-41CF-ADAC-7B33D7A5BD27}" type="pres">
      <dgm:prSet presAssocID="{12217D66-0FEF-4A08-8624-22587EB28E6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ECFF579-6D82-4CEC-830E-9805958FCCCF}" type="pres">
      <dgm:prSet presAssocID="{9B82E207-BB58-48D7-8E31-B1730AD4B166}" presName="node" presStyleLbl="node1" presStyleIdx="0" presStyleCnt="3" custScaleX="7273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8589F6-AD28-48A6-AB37-2C797EC784BD}" type="pres">
      <dgm:prSet presAssocID="{9915E152-8023-4D2B-9EE4-253CC9AE1C31}" presName="sibTrans" presStyleLbl="sibTrans2D1" presStyleIdx="0" presStyleCnt="3"/>
      <dgm:spPr/>
      <dgm:t>
        <a:bodyPr/>
        <a:lstStyle/>
        <a:p>
          <a:endParaRPr lang="ru-RU"/>
        </a:p>
      </dgm:t>
    </dgm:pt>
    <dgm:pt modelId="{C7393AAA-DCFE-4F6B-BB79-E2CAC5C27EE5}" type="pres">
      <dgm:prSet presAssocID="{9915E152-8023-4D2B-9EE4-253CC9AE1C31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68437F5F-7835-4662-AECD-E42CE8A52C07}" type="pres">
      <dgm:prSet presAssocID="{14462AA8-9259-48A5-87E6-9AB3873777E6}" presName="node" presStyleLbl="node1" presStyleIdx="1" presStyleCnt="3" custScaleX="221248" custRadScaleRad="266566" custRadScaleInc="-304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6847B-D2A3-4EF7-92A9-819DECFFFD9E}" type="pres">
      <dgm:prSet presAssocID="{BB6AF324-25DD-4BF9-9D87-37BCF8072B80}" presName="sibTrans" presStyleLbl="sibTrans2D1" presStyleIdx="1" presStyleCnt="3" custFlipVert="1" custFlipHor="1" custScaleX="18489" custScaleY="33339" custLinFactY="320619" custLinFactNeighborX="44586" custLinFactNeighborY="400000"/>
      <dgm:spPr/>
      <dgm:t>
        <a:bodyPr/>
        <a:lstStyle/>
        <a:p>
          <a:endParaRPr lang="ru-RU"/>
        </a:p>
      </dgm:t>
    </dgm:pt>
    <dgm:pt modelId="{8B9C5C45-5E73-4D32-B689-C45E3C922194}" type="pres">
      <dgm:prSet presAssocID="{BB6AF324-25DD-4BF9-9D87-37BCF8072B80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8289B928-1237-4156-A9EE-732100BC4BF7}" type="pres">
      <dgm:prSet presAssocID="{5C26E329-56E5-40CC-A443-12C0343E96CF}" presName="node" presStyleLbl="node1" presStyleIdx="2" presStyleCnt="3" custScaleX="183856" custRadScaleRad="284741" custRadScaleInc="316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C44199-85CF-4F8F-BBBF-76E27F91DD04}" type="pres">
      <dgm:prSet presAssocID="{43460E28-1A74-472E-850E-5A7BC611BB0A}" presName="sibTrans" presStyleLbl="sibTrans2D1" presStyleIdx="2" presStyleCnt="3"/>
      <dgm:spPr/>
      <dgm:t>
        <a:bodyPr/>
        <a:lstStyle/>
        <a:p>
          <a:endParaRPr lang="ru-RU"/>
        </a:p>
      </dgm:t>
    </dgm:pt>
    <dgm:pt modelId="{497691CB-B6A3-44DF-B222-755DEA458773}" type="pres">
      <dgm:prSet presAssocID="{43460E28-1A74-472E-850E-5A7BC611BB0A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F34473B7-1539-42F2-923D-CFF955E14EDC}" type="presOf" srcId="{12217D66-0FEF-4A08-8624-22587EB28E66}" destId="{9CCFD330-8453-41CF-ADAC-7B33D7A5BD27}" srcOrd="0" destOrd="0" presId="urn:microsoft.com/office/officeart/2005/8/layout/cycle7"/>
    <dgm:cxn modelId="{DF83D70F-5465-4825-8182-DA240B00B6ED}" type="presOf" srcId="{9915E152-8023-4D2B-9EE4-253CC9AE1C31}" destId="{B38589F6-AD28-48A6-AB37-2C797EC784BD}" srcOrd="0" destOrd="0" presId="urn:microsoft.com/office/officeart/2005/8/layout/cycle7"/>
    <dgm:cxn modelId="{915BD9F8-DDA7-4435-816F-03413CC600D3}" type="presOf" srcId="{BB6AF324-25DD-4BF9-9D87-37BCF8072B80}" destId="{B506847B-D2A3-4EF7-92A9-819DECFFFD9E}" srcOrd="0" destOrd="0" presId="urn:microsoft.com/office/officeart/2005/8/layout/cycle7"/>
    <dgm:cxn modelId="{81F6BFE2-86CC-45CC-AF6D-B2BF87C0BBB0}" type="presOf" srcId="{14462AA8-9259-48A5-87E6-9AB3873777E6}" destId="{68437F5F-7835-4662-AECD-E42CE8A52C07}" srcOrd="0" destOrd="0" presId="urn:microsoft.com/office/officeart/2005/8/layout/cycle7"/>
    <dgm:cxn modelId="{BECE905D-3188-4FD6-98A7-5A2F427ED6AE}" type="presOf" srcId="{BB6AF324-25DD-4BF9-9D87-37BCF8072B80}" destId="{8B9C5C45-5E73-4D32-B689-C45E3C922194}" srcOrd="1" destOrd="0" presId="urn:microsoft.com/office/officeart/2005/8/layout/cycle7"/>
    <dgm:cxn modelId="{3AC67DC1-C5B5-42B2-A82B-36456743AFE8}" type="presOf" srcId="{43460E28-1A74-472E-850E-5A7BC611BB0A}" destId="{C1C44199-85CF-4F8F-BBBF-76E27F91DD04}" srcOrd="0" destOrd="0" presId="urn:microsoft.com/office/officeart/2005/8/layout/cycle7"/>
    <dgm:cxn modelId="{08F3851D-D573-4D71-B87E-2F91C75C6AF7}" srcId="{12217D66-0FEF-4A08-8624-22587EB28E66}" destId="{9B82E207-BB58-48D7-8E31-B1730AD4B166}" srcOrd="0" destOrd="0" parTransId="{714E01F1-E411-45E0-B25A-6E47BE54BDD0}" sibTransId="{9915E152-8023-4D2B-9EE4-253CC9AE1C31}"/>
    <dgm:cxn modelId="{DA36AD5F-96AC-4E83-8A46-59399DFA619A}" srcId="{12217D66-0FEF-4A08-8624-22587EB28E66}" destId="{14462AA8-9259-48A5-87E6-9AB3873777E6}" srcOrd="1" destOrd="0" parTransId="{D0D3693B-787C-43C6-95BC-809759F60487}" sibTransId="{BB6AF324-25DD-4BF9-9D87-37BCF8072B80}"/>
    <dgm:cxn modelId="{9E546D65-C8D1-4921-92CD-0CF64B47B063}" type="presOf" srcId="{9B82E207-BB58-48D7-8E31-B1730AD4B166}" destId="{FECFF579-6D82-4CEC-830E-9805958FCCCF}" srcOrd="0" destOrd="0" presId="urn:microsoft.com/office/officeart/2005/8/layout/cycle7"/>
    <dgm:cxn modelId="{1817450B-7EFF-49C8-BFA4-30178F6B62CA}" type="presOf" srcId="{5C26E329-56E5-40CC-A443-12C0343E96CF}" destId="{8289B928-1237-4156-A9EE-732100BC4BF7}" srcOrd="0" destOrd="0" presId="urn:microsoft.com/office/officeart/2005/8/layout/cycle7"/>
    <dgm:cxn modelId="{C5AE94B3-B6D4-43FD-A5F2-6120FC69BEED}" type="presOf" srcId="{43460E28-1A74-472E-850E-5A7BC611BB0A}" destId="{497691CB-B6A3-44DF-B222-755DEA458773}" srcOrd="1" destOrd="0" presId="urn:microsoft.com/office/officeart/2005/8/layout/cycle7"/>
    <dgm:cxn modelId="{531C44D0-070B-43D8-9246-90A3FD5EC18C}" type="presOf" srcId="{9915E152-8023-4D2B-9EE4-253CC9AE1C31}" destId="{C7393AAA-DCFE-4F6B-BB79-E2CAC5C27EE5}" srcOrd="1" destOrd="0" presId="urn:microsoft.com/office/officeart/2005/8/layout/cycle7"/>
    <dgm:cxn modelId="{FAC9DDD9-EB55-40FC-A5E1-EF5524D92673}" srcId="{12217D66-0FEF-4A08-8624-22587EB28E66}" destId="{5C26E329-56E5-40CC-A443-12C0343E96CF}" srcOrd="2" destOrd="0" parTransId="{2132CEE9-6C81-4342-BA74-E58A2EF85D6A}" sibTransId="{43460E28-1A74-472E-850E-5A7BC611BB0A}"/>
    <dgm:cxn modelId="{8FDE9CFF-E83A-4BFA-BC74-836CDB93E492}" type="presParOf" srcId="{9CCFD330-8453-41CF-ADAC-7B33D7A5BD27}" destId="{FECFF579-6D82-4CEC-830E-9805958FCCCF}" srcOrd="0" destOrd="0" presId="urn:microsoft.com/office/officeart/2005/8/layout/cycle7"/>
    <dgm:cxn modelId="{415F3356-DE23-4685-BDDC-9E7014FBC926}" type="presParOf" srcId="{9CCFD330-8453-41CF-ADAC-7B33D7A5BD27}" destId="{B38589F6-AD28-48A6-AB37-2C797EC784BD}" srcOrd="1" destOrd="0" presId="urn:microsoft.com/office/officeart/2005/8/layout/cycle7"/>
    <dgm:cxn modelId="{952790F1-4E97-4D95-A719-FB28A865E0F3}" type="presParOf" srcId="{B38589F6-AD28-48A6-AB37-2C797EC784BD}" destId="{C7393AAA-DCFE-4F6B-BB79-E2CAC5C27EE5}" srcOrd="0" destOrd="0" presId="urn:microsoft.com/office/officeart/2005/8/layout/cycle7"/>
    <dgm:cxn modelId="{E33738A8-B14E-4106-A2DC-D450EBA28D4E}" type="presParOf" srcId="{9CCFD330-8453-41CF-ADAC-7B33D7A5BD27}" destId="{68437F5F-7835-4662-AECD-E42CE8A52C07}" srcOrd="2" destOrd="0" presId="urn:microsoft.com/office/officeart/2005/8/layout/cycle7"/>
    <dgm:cxn modelId="{B7DAA2B9-B56F-4B91-8F86-50221282E16A}" type="presParOf" srcId="{9CCFD330-8453-41CF-ADAC-7B33D7A5BD27}" destId="{B506847B-D2A3-4EF7-92A9-819DECFFFD9E}" srcOrd="3" destOrd="0" presId="urn:microsoft.com/office/officeart/2005/8/layout/cycle7"/>
    <dgm:cxn modelId="{46A2D3BB-B6F7-462C-8426-E7DC84C10549}" type="presParOf" srcId="{B506847B-D2A3-4EF7-92A9-819DECFFFD9E}" destId="{8B9C5C45-5E73-4D32-B689-C45E3C922194}" srcOrd="0" destOrd="0" presId="urn:microsoft.com/office/officeart/2005/8/layout/cycle7"/>
    <dgm:cxn modelId="{67F35765-83E0-488D-B3EF-606EA247FBF6}" type="presParOf" srcId="{9CCFD330-8453-41CF-ADAC-7B33D7A5BD27}" destId="{8289B928-1237-4156-A9EE-732100BC4BF7}" srcOrd="4" destOrd="0" presId="urn:microsoft.com/office/officeart/2005/8/layout/cycle7"/>
    <dgm:cxn modelId="{9C249765-AE31-4E9A-8D06-80BCC56E04A2}" type="presParOf" srcId="{9CCFD330-8453-41CF-ADAC-7B33D7A5BD27}" destId="{C1C44199-85CF-4F8F-BBBF-76E27F91DD04}" srcOrd="5" destOrd="0" presId="urn:microsoft.com/office/officeart/2005/8/layout/cycle7"/>
    <dgm:cxn modelId="{D13D379D-4868-4F79-9117-A6F8C6A19B79}" type="presParOf" srcId="{C1C44199-85CF-4F8F-BBBF-76E27F91DD04}" destId="{497691CB-B6A3-44DF-B222-755DEA458773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2217D66-0FEF-4A08-8624-22587EB28E66}" type="doc">
      <dgm:prSet loTypeId="urn:microsoft.com/office/officeart/2005/8/layout/cycle7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B82E207-BB58-48D7-8E31-B1730AD4B166}">
      <dgm:prSet phldrT="[Текст]" custT="1"/>
      <dgm:spPr/>
      <dgm:t>
        <a:bodyPr/>
        <a:lstStyle/>
        <a:p>
          <a:r>
            <a:rPr lang="ru-RU" sz="2000" dirty="0" smtClean="0"/>
            <a:t>Форма работы</a:t>
          </a:r>
          <a:endParaRPr lang="ru-RU" sz="2000" dirty="0"/>
        </a:p>
      </dgm:t>
    </dgm:pt>
    <dgm:pt modelId="{714E01F1-E411-45E0-B25A-6E47BE54BDD0}" type="parTrans" cxnId="{08F3851D-D573-4D71-B87E-2F91C75C6AF7}">
      <dgm:prSet/>
      <dgm:spPr/>
      <dgm:t>
        <a:bodyPr/>
        <a:lstStyle/>
        <a:p>
          <a:endParaRPr lang="ru-RU"/>
        </a:p>
      </dgm:t>
    </dgm:pt>
    <dgm:pt modelId="{9915E152-8023-4D2B-9EE4-253CC9AE1C31}" type="sibTrans" cxnId="{08F3851D-D573-4D71-B87E-2F91C75C6AF7}">
      <dgm:prSet/>
      <dgm:spPr/>
      <dgm:t>
        <a:bodyPr/>
        <a:lstStyle/>
        <a:p>
          <a:endParaRPr lang="ru-RU"/>
        </a:p>
      </dgm:t>
    </dgm:pt>
    <dgm:pt modelId="{14462AA8-9259-48A5-87E6-9AB3873777E6}">
      <dgm:prSet phldrT="[Текст]" custT="1"/>
      <dgm:spPr/>
      <dgm:t>
        <a:bodyPr/>
        <a:lstStyle/>
        <a:p>
          <a:r>
            <a:rPr lang="ru-RU" sz="2000" dirty="0" smtClean="0"/>
            <a:t>* Индивидуальные групповые занятия</a:t>
          </a:r>
        </a:p>
        <a:p>
          <a:r>
            <a:rPr lang="ru-RU" sz="2000" dirty="0" smtClean="0"/>
            <a:t>* Совместные занятие со специалистами</a:t>
          </a:r>
        </a:p>
        <a:p>
          <a:r>
            <a:rPr lang="ru-RU" sz="2000" dirty="0" smtClean="0"/>
            <a:t>* Индивидуальные групповые консультации</a:t>
          </a:r>
        </a:p>
        <a:p>
          <a:r>
            <a:rPr lang="ru-RU" sz="2000" dirty="0" smtClean="0"/>
            <a:t>* Родительские собрания</a:t>
          </a:r>
        </a:p>
        <a:p>
          <a:r>
            <a:rPr lang="ru-RU" sz="2000" dirty="0" smtClean="0"/>
            <a:t>* Круглые столы</a:t>
          </a:r>
          <a:endParaRPr lang="ru-RU" sz="2000" dirty="0"/>
        </a:p>
      </dgm:t>
    </dgm:pt>
    <dgm:pt modelId="{D0D3693B-787C-43C6-95BC-809759F60487}" type="parTrans" cxnId="{DA36AD5F-96AC-4E83-8A46-59399DFA619A}">
      <dgm:prSet/>
      <dgm:spPr/>
      <dgm:t>
        <a:bodyPr/>
        <a:lstStyle/>
        <a:p>
          <a:endParaRPr lang="ru-RU"/>
        </a:p>
      </dgm:t>
    </dgm:pt>
    <dgm:pt modelId="{BB6AF324-25DD-4BF9-9D87-37BCF8072B80}" type="sibTrans" cxnId="{DA36AD5F-96AC-4E83-8A46-59399DFA619A}">
      <dgm:prSet/>
      <dgm:spPr/>
      <dgm:t>
        <a:bodyPr/>
        <a:lstStyle/>
        <a:p>
          <a:endParaRPr lang="ru-RU" dirty="0"/>
        </a:p>
      </dgm:t>
    </dgm:pt>
    <dgm:pt modelId="{5C26E329-56E5-40CC-A443-12C0343E96CF}">
      <dgm:prSet phldrT="[Текст]" custT="1"/>
      <dgm:spPr/>
      <dgm:t>
        <a:bodyPr/>
        <a:lstStyle/>
        <a:p>
          <a:pPr algn="ctr"/>
          <a:r>
            <a:rPr lang="ru-RU" sz="2000" dirty="0" smtClean="0"/>
            <a:t>* Индивидуальные</a:t>
          </a:r>
        </a:p>
        <a:p>
          <a:pPr algn="ctr"/>
          <a:r>
            <a:rPr lang="ru-RU" sz="2000" dirty="0" smtClean="0"/>
            <a:t>* Групповые занятия со специалистами (логопед, психолог, инструктор ФК)</a:t>
          </a:r>
        </a:p>
      </dgm:t>
    </dgm:pt>
    <dgm:pt modelId="{2132CEE9-6C81-4342-BA74-E58A2EF85D6A}" type="parTrans" cxnId="{FAC9DDD9-EB55-40FC-A5E1-EF5524D92673}">
      <dgm:prSet/>
      <dgm:spPr/>
      <dgm:t>
        <a:bodyPr/>
        <a:lstStyle/>
        <a:p>
          <a:endParaRPr lang="ru-RU"/>
        </a:p>
      </dgm:t>
    </dgm:pt>
    <dgm:pt modelId="{43460E28-1A74-472E-850E-5A7BC611BB0A}" type="sibTrans" cxnId="{FAC9DDD9-EB55-40FC-A5E1-EF5524D92673}">
      <dgm:prSet/>
      <dgm:spPr/>
      <dgm:t>
        <a:bodyPr/>
        <a:lstStyle/>
        <a:p>
          <a:endParaRPr lang="ru-RU" dirty="0"/>
        </a:p>
      </dgm:t>
    </dgm:pt>
    <dgm:pt modelId="{9CCFD330-8453-41CF-ADAC-7B33D7A5BD27}" type="pres">
      <dgm:prSet presAssocID="{12217D66-0FEF-4A08-8624-22587EB28E6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ECFF579-6D82-4CEC-830E-9805958FCCCF}" type="pres">
      <dgm:prSet presAssocID="{9B82E207-BB58-48D7-8E31-B1730AD4B166}" presName="node" presStyleLbl="node1" presStyleIdx="0" presStyleCnt="3" custScaleX="727348" custRadScaleRad="121209" custRadScaleInc="-15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8589F6-AD28-48A6-AB37-2C797EC784BD}" type="pres">
      <dgm:prSet presAssocID="{9915E152-8023-4D2B-9EE4-253CC9AE1C31}" presName="sibTrans" presStyleLbl="sibTrans2D1" presStyleIdx="0" presStyleCnt="3" custScaleX="265230" custScaleY="157548" custLinFactX="-89338" custLinFactY="39801" custLinFactNeighborX="-100000" custLinFactNeighborY="100000"/>
      <dgm:spPr/>
      <dgm:t>
        <a:bodyPr/>
        <a:lstStyle/>
        <a:p>
          <a:endParaRPr lang="ru-RU"/>
        </a:p>
      </dgm:t>
    </dgm:pt>
    <dgm:pt modelId="{C7393AAA-DCFE-4F6B-BB79-E2CAC5C27EE5}" type="pres">
      <dgm:prSet presAssocID="{9915E152-8023-4D2B-9EE4-253CC9AE1C31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68437F5F-7835-4662-AECD-E42CE8A52C07}" type="pres">
      <dgm:prSet presAssocID="{14462AA8-9259-48A5-87E6-9AB3873777E6}" presName="node" presStyleLbl="node1" presStyleIdx="1" presStyleCnt="3" custScaleX="341254" custScaleY="500803" custRadScaleRad="377460" custRadScaleInc="-410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6847B-D2A3-4EF7-92A9-819DECFFFD9E}" type="pres">
      <dgm:prSet presAssocID="{BB6AF324-25DD-4BF9-9D87-37BCF8072B80}" presName="sibTrans" presStyleLbl="sibTrans2D1" presStyleIdx="1" presStyleCnt="3" custFlipVert="1" custFlipHor="1" custScaleX="6957" custScaleY="82470" custLinFactY="320619" custLinFactNeighborX="44586" custLinFactNeighborY="400000"/>
      <dgm:spPr/>
      <dgm:t>
        <a:bodyPr/>
        <a:lstStyle/>
        <a:p>
          <a:endParaRPr lang="ru-RU"/>
        </a:p>
      </dgm:t>
    </dgm:pt>
    <dgm:pt modelId="{8B9C5C45-5E73-4D32-B689-C45E3C922194}" type="pres">
      <dgm:prSet presAssocID="{BB6AF324-25DD-4BF9-9D87-37BCF8072B80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8289B928-1237-4156-A9EE-732100BC4BF7}" type="pres">
      <dgm:prSet presAssocID="{5C26E329-56E5-40CC-A443-12C0343E96CF}" presName="node" presStyleLbl="node1" presStyleIdx="2" presStyleCnt="3" custScaleX="349580" custScaleY="320974" custRadScaleRad="153861" custRadScaleInc="283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C44199-85CF-4F8F-BBBF-76E27F91DD04}" type="pres">
      <dgm:prSet presAssocID="{43460E28-1A74-472E-850E-5A7BC611BB0A}" presName="sibTrans" presStyleLbl="sibTrans2D1" presStyleIdx="2" presStyleCnt="3" custScaleX="271680" custScaleY="140386" custLinFactNeighborX="-83055" custLinFactNeighborY="-8484"/>
      <dgm:spPr/>
      <dgm:t>
        <a:bodyPr/>
        <a:lstStyle/>
        <a:p>
          <a:endParaRPr lang="ru-RU"/>
        </a:p>
      </dgm:t>
    </dgm:pt>
    <dgm:pt modelId="{497691CB-B6A3-44DF-B222-755DEA458773}" type="pres">
      <dgm:prSet presAssocID="{43460E28-1A74-472E-850E-5A7BC611BB0A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F34473B7-1539-42F2-923D-CFF955E14EDC}" type="presOf" srcId="{12217D66-0FEF-4A08-8624-22587EB28E66}" destId="{9CCFD330-8453-41CF-ADAC-7B33D7A5BD27}" srcOrd="0" destOrd="0" presId="urn:microsoft.com/office/officeart/2005/8/layout/cycle7"/>
    <dgm:cxn modelId="{DF83D70F-5465-4825-8182-DA240B00B6ED}" type="presOf" srcId="{9915E152-8023-4D2B-9EE4-253CC9AE1C31}" destId="{B38589F6-AD28-48A6-AB37-2C797EC784BD}" srcOrd="0" destOrd="0" presId="urn:microsoft.com/office/officeart/2005/8/layout/cycle7"/>
    <dgm:cxn modelId="{915BD9F8-DDA7-4435-816F-03413CC600D3}" type="presOf" srcId="{BB6AF324-25DD-4BF9-9D87-37BCF8072B80}" destId="{B506847B-D2A3-4EF7-92A9-819DECFFFD9E}" srcOrd="0" destOrd="0" presId="urn:microsoft.com/office/officeart/2005/8/layout/cycle7"/>
    <dgm:cxn modelId="{81F6BFE2-86CC-45CC-AF6D-B2BF87C0BBB0}" type="presOf" srcId="{14462AA8-9259-48A5-87E6-9AB3873777E6}" destId="{68437F5F-7835-4662-AECD-E42CE8A52C07}" srcOrd="0" destOrd="0" presId="urn:microsoft.com/office/officeart/2005/8/layout/cycle7"/>
    <dgm:cxn modelId="{BECE905D-3188-4FD6-98A7-5A2F427ED6AE}" type="presOf" srcId="{BB6AF324-25DD-4BF9-9D87-37BCF8072B80}" destId="{8B9C5C45-5E73-4D32-B689-C45E3C922194}" srcOrd="1" destOrd="0" presId="urn:microsoft.com/office/officeart/2005/8/layout/cycle7"/>
    <dgm:cxn modelId="{3AC67DC1-C5B5-42B2-A82B-36456743AFE8}" type="presOf" srcId="{43460E28-1A74-472E-850E-5A7BC611BB0A}" destId="{C1C44199-85CF-4F8F-BBBF-76E27F91DD04}" srcOrd="0" destOrd="0" presId="urn:microsoft.com/office/officeart/2005/8/layout/cycle7"/>
    <dgm:cxn modelId="{08F3851D-D573-4D71-B87E-2F91C75C6AF7}" srcId="{12217D66-0FEF-4A08-8624-22587EB28E66}" destId="{9B82E207-BB58-48D7-8E31-B1730AD4B166}" srcOrd="0" destOrd="0" parTransId="{714E01F1-E411-45E0-B25A-6E47BE54BDD0}" sibTransId="{9915E152-8023-4D2B-9EE4-253CC9AE1C31}"/>
    <dgm:cxn modelId="{DA36AD5F-96AC-4E83-8A46-59399DFA619A}" srcId="{12217D66-0FEF-4A08-8624-22587EB28E66}" destId="{14462AA8-9259-48A5-87E6-9AB3873777E6}" srcOrd="1" destOrd="0" parTransId="{D0D3693B-787C-43C6-95BC-809759F60487}" sibTransId="{BB6AF324-25DD-4BF9-9D87-37BCF8072B80}"/>
    <dgm:cxn modelId="{9E546D65-C8D1-4921-92CD-0CF64B47B063}" type="presOf" srcId="{9B82E207-BB58-48D7-8E31-B1730AD4B166}" destId="{FECFF579-6D82-4CEC-830E-9805958FCCCF}" srcOrd="0" destOrd="0" presId="urn:microsoft.com/office/officeart/2005/8/layout/cycle7"/>
    <dgm:cxn modelId="{1817450B-7EFF-49C8-BFA4-30178F6B62CA}" type="presOf" srcId="{5C26E329-56E5-40CC-A443-12C0343E96CF}" destId="{8289B928-1237-4156-A9EE-732100BC4BF7}" srcOrd="0" destOrd="0" presId="urn:microsoft.com/office/officeart/2005/8/layout/cycle7"/>
    <dgm:cxn modelId="{C5AE94B3-B6D4-43FD-A5F2-6120FC69BEED}" type="presOf" srcId="{43460E28-1A74-472E-850E-5A7BC611BB0A}" destId="{497691CB-B6A3-44DF-B222-755DEA458773}" srcOrd="1" destOrd="0" presId="urn:microsoft.com/office/officeart/2005/8/layout/cycle7"/>
    <dgm:cxn modelId="{531C44D0-070B-43D8-9246-90A3FD5EC18C}" type="presOf" srcId="{9915E152-8023-4D2B-9EE4-253CC9AE1C31}" destId="{C7393AAA-DCFE-4F6B-BB79-E2CAC5C27EE5}" srcOrd="1" destOrd="0" presId="urn:microsoft.com/office/officeart/2005/8/layout/cycle7"/>
    <dgm:cxn modelId="{FAC9DDD9-EB55-40FC-A5E1-EF5524D92673}" srcId="{12217D66-0FEF-4A08-8624-22587EB28E66}" destId="{5C26E329-56E5-40CC-A443-12C0343E96CF}" srcOrd="2" destOrd="0" parTransId="{2132CEE9-6C81-4342-BA74-E58A2EF85D6A}" sibTransId="{43460E28-1A74-472E-850E-5A7BC611BB0A}"/>
    <dgm:cxn modelId="{8FDE9CFF-E83A-4BFA-BC74-836CDB93E492}" type="presParOf" srcId="{9CCFD330-8453-41CF-ADAC-7B33D7A5BD27}" destId="{FECFF579-6D82-4CEC-830E-9805958FCCCF}" srcOrd="0" destOrd="0" presId="urn:microsoft.com/office/officeart/2005/8/layout/cycle7"/>
    <dgm:cxn modelId="{415F3356-DE23-4685-BDDC-9E7014FBC926}" type="presParOf" srcId="{9CCFD330-8453-41CF-ADAC-7B33D7A5BD27}" destId="{B38589F6-AD28-48A6-AB37-2C797EC784BD}" srcOrd="1" destOrd="0" presId="urn:microsoft.com/office/officeart/2005/8/layout/cycle7"/>
    <dgm:cxn modelId="{952790F1-4E97-4D95-A719-FB28A865E0F3}" type="presParOf" srcId="{B38589F6-AD28-48A6-AB37-2C797EC784BD}" destId="{C7393AAA-DCFE-4F6B-BB79-E2CAC5C27EE5}" srcOrd="0" destOrd="0" presId="urn:microsoft.com/office/officeart/2005/8/layout/cycle7"/>
    <dgm:cxn modelId="{E33738A8-B14E-4106-A2DC-D450EBA28D4E}" type="presParOf" srcId="{9CCFD330-8453-41CF-ADAC-7B33D7A5BD27}" destId="{68437F5F-7835-4662-AECD-E42CE8A52C07}" srcOrd="2" destOrd="0" presId="urn:microsoft.com/office/officeart/2005/8/layout/cycle7"/>
    <dgm:cxn modelId="{B7DAA2B9-B56F-4B91-8F86-50221282E16A}" type="presParOf" srcId="{9CCFD330-8453-41CF-ADAC-7B33D7A5BD27}" destId="{B506847B-D2A3-4EF7-92A9-819DECFFFD9E}" srcOrd="3" destOrd="0" presId="urn:microsoft.com/office/officeart/2005/8/layout/cycle7"/>
    <dgm:cxn modelId="{46A2D3BB-B6F7-462C-8426-E7DC84C10549}" type="presParOf" srcId="{B506847B-D2A3-4EF7-92A9-819DECFFFD9E}" destId="{8B9C5C45-5E73-4D32-B689-C45E3C922194}" srcOrd="0" destOrd="0" presId="urn:microsoft.com/office/officeart/2005/8/layout/cycle7"/>
    <dgm:cxn modelId="{67F35765-83E0-488D-B3EF-606EA247FBF6}" type="presParOf" srcId="{9CCFD330-8453-41CF-ADAC-7B33D7A5BD27}" destId="{8289B928-1237-4156-A9EE-732100BC4BF7}" srcOrd="4" destOrd="0" presId="urn:microsoft.com/office/officeart/2005/8/layout/cycle7"/>
    <dgm:cxn modelId="{9C249765-AE31-4E9A-8D06-80BCC56E04A2}" type="presParOf" srcId="{9CCFD330-8453-41CF-ADAC-7B33D7A5BD27}" destId="{C1C44199-85CF-4F8F-BBBF-76E27F91DD04}" srcOrd="5" destOrd="0" presId="urn:microsoft.com/office/officeart/2005/8/layout/cycle7"/>
    <dgm:cxn modelId="{D13D379D-4868-4F79-9117-A6F8C6A19B79}" type="presParOf" srcId="{C1C44199-85CF-4F8F-BBBF-76E27F91DD04}" destId="{497691CB-B6A3-44DF-B222-755DEA458773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2217D66-0FEF-4A08-8624-22587EB28E66}" type="doc">
      <dgm:prSet loTypeId="urn:microsoft.com/office/officeart/2005/8/layout/cycle7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B82E207-BB58-48D7-8E31-B1730AD4B166}">
      <dgm:prSet phldrT="[Текст]" custT="1"/>
      <dgm:spPr/>
      <dgm:t>
        <a:bodyPr/>
        <a:lstStyle/>
        <a:p>
          <a:r>
            <a:rPr lang="ru-RU" sz="2000" dirty="0" smtClean="0"/>
            <a:t>Технологии</a:t>
          </a:r>
          <a:endParaRPr lang="ru-RU" sz="2000" dirty="0"/>
        </a:p>
      </dgm:t>
    </dgm:pt>
    <dgm:pt modelId="{714E01F1-E411-45E0-B25A-6E47BE54BDD0}" type="parTrans" cxnId="{08F3851D-D573-4D71-B87E-2F91C75C6AF7}">
      <dgm:prSet/>
      <dgm:spPr/>
      <dgm:t>
        <a:bodyPr/>
        <a:lstStyle/>
        <a:p>
          <a:endParaRPr lang="ru-RU"/>
        </a:p>
      </dgm:t>
    </dgm:pt>
    <dgm:pt modelId="{9915E152-8023-4D2B-9EE4-253CC9AE1C31}" type="sibTrans" cxnId="{08F3851D-D573-4D71-B87E-2F91C75C6AF7}">
      <dgm:prSet/>
      <dgm:spPr/>
      <dgm:t>
        <a:bodyPr/>
        <a:lstStyle/>
        <a:p>
          <a:endParaRPr lang="ru-RU"/>
        </a:p>
      </dgm:t>
    </dgm:pt>
    <dgm:pt modelId="{14462AA8-9259-48A5-87E6-9AB3873777E6}">
      <dgm:prSet phldrT="[Текст]" custT="1"/>
      <dgm:spPr/>
      <dgm:t>
        <a:bodyPr/>
        <a:lstStyle/>
        <a:p>
          <a:r>
            <a:rPr lang="ru-RU" sz="2000" dirty="0" smtClean="0"/>
            <a:t>родители</a:t>
          </a:r>
          <a:endParaRPr lang="ru-RU" sz="2000" dirty="0"/>
        </a:p>
      </dgm:t>
    </dgm:pt>
    <dgm:pt modelId="{D0D3693B-787C-43C6-95BC-809759F60487}" type="parTrans" cxnId="{DA36AD5F-96AC-4E83-8A46-59399DFA619A}">
      <dgm:prSet/>
      <dgm:spPr/>
      <dgm:t>
        <a:bodyPr/>
        <a:lstStyle/>
        <a:p>
          <a:endParaRPr lang="ru-RU"/>
        </a:p>
      </dgm:t>
    </dgm:pt>
    <dgm:pt modelId="{BB6AF324-25DD-4BF9-9D87-37BCF8072B80}" type="sibTrans" cxnId="{DA36AD5F-96AC-4E83-8A46-59399DFA619A}">
      <dgm:prSet/>
      <dgm:spPr/>
      <dgm:t>
        <a:bodyPr/>
        <a:lstStyle/>
        <a:p>
          <a:endParaRPr lang="ru-RU" dirty="0"/>
        </a:p>
      </dgm:t>
    </dgm:pt>
    <dgm:pt modelId="{5C26E329-56E5-40CC-A443-12C0343E96CF}">
      <dgm:prSet phldrT="[Текст]" custT="1"/>
      <dgm:spPr/>
      <dgm:t>
        <a:bodyPr/>
        <a:lstStyle/>
        <a:p>
          <a:r>
            <a:rPr lang="ru-RU" sz="2000" dirty="0" smtClean="0"/>
            <a:t>* Социальная терапия</a:t>
          </a:r>
        </a:p>
        <a:p>
          <a:r>
            <a:rPr lang="ru-RU" sz="2000" dirty="0" smtClean="0"/>
            <a:t>* </a:t>
          </a:r>
          <a:r>
            <a:rPr lang="ru-RU" sz="2000" dirty="0" err="1" smtClean="0"/>
            <a:t>Коррекционно</a:t>
          </a:r>
          <a:r>
            <a:rPr lang="ru-RU" sz="2000" dirty="0" smtClean="0"/>
            <a:t> – </a:t>
          </a:r>
          <a:r>
            <a:rPr lang="ru-RU" sz="2000" dirty="0" err="1" smtClean="0"/>
            <a:t>развиающее</a:t>
          </a:r>
          <a:r>
            <a:rPr lang="ru-RU" sz="2000" dirty="0" smtClean="0"/>
            <a:t> обучение (песочная терапия, </a:t>
          </a:r>
        </a:p>
        <a:p>
          <a:r>
            <a:rPr lang="ru-RU" sz="2000" dirty="0" smtClean="0"/>
            <a:t>арт – терапия, </a:t>
          </a:r>
          <a:r>
            <a:rPr lang="ru-RU" sz="2000" dirty="0" err="1" smtClean="0"/>
            <a:t>кинезотерапия</a:t>
          </a:r>
          <a:r>
            <a:rPr lang="ru-RU" sz="2000" dirty="0" smtClean="0"/>
            <a:t>, музыкотерапия, ИКТ технологии</a:t>
          </a:r>
          <a:endParaRPr lang="ru-RU" sz="2000" dirty="0"/>
        </a:p>
      </dgm:t>
    </dgm:pt>
    <dgm:pt modelId="{2132CEE9-6C81-4342-BA74-E58A2EF85D6A}" type="parTrans" cxnId="{FAC9DDD9-EB55-40FC-A5E1-EF5524D92673}">
      <dgm:prSet/>
      <dgm:spPr/>
      <dgm:t>
        <a:bodyPr/>
        <a:lstStyle/>
        <a:p>
          <a:endParaRPr lang="ru-RU"/>
        </a:p>
      </dgm:t>
    </dgm:pt>
    <dgm:pt modelId="{43460E28-1A74-472E-850E-5A7BC611BB0A}" type="sibTrans" cxnId="{FAC9DDD9-EB55-40FC-A5E1-EF5524D92673}">
      <dgm:prSet/>
      <dgm:spPr/>
      <dgm:t>
        <a:bodyPr/>
        <a:lstStyle/>
        <a:p>
          <a:endParaRPr lang="ru-RU" dirty="0"/>
        </a:p>
      </dgm:t>
    </dgm:pt>
    <dgm:pt modelId="{9CCFD330-8453-41CF-ADAC-7B33D7A5BD27}" type="pres">
      <dgm:prSet presAssocID="{12217D66-0FEF-4A08-8624-22587EB28E6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ECFF579-6D82-4CEC-830E-9805958FCCCF}" type="pres">
      <dgm:prSet presAssocID="{9B82E207-BB58-48D7-8E31-B1730AD4B166}" presName="node" presStyleLbl="node1" presStyleIdx="0" presStyleCnt="3" custScaleX="727348" custRadScaleRad="89075" custRadScaleInc="-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8589F6-AD28-48A6-AB37-2C797EC784BD}" type="pres">
      <dgm:prSet presAssocID="{9915E152-8023-4D2B-9EE4-253CC9AE1C31}" presName="sibTrans" presStyleLbl="sibTrans2D1" presStyleIdx="0" presStyleCnt="3" custScaleX="93825" custScaleY="139094" custLinFactNeighborX="-40401" custLinFactNeighborY="-59498"/>
      <dgm:spPr/>
      <dgm:t>
        <a:bodyPr/>
        <a:lstStyle/>
        <a:p>
          <a:endParaRPr lang="ru-RU"/>
        </a:p>
      </dgm:t>
    </dgm:pt>
    <dgm:pt modelId="{C7393AAA-DCFE-4F6B-BB79-E2CAC5C27EE5}" type="pres">
      <dgm:prSet presAssocID="{9915E152-8023-4D2B-9EE4-253CC9AE1C31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68437F5F-7835-4662-AECD-E42CE8A52C07}" type="pres">
      <dgm:prSet presAssocID="{14462AA8-9259-48A5-87E6-9AB3873777E6}" presName="node" presStyleLbl="node1" presStyleIdx="1" presStyleCnt="3" custScaleX="177611" custScaleY="133670" custRadScaleRad="151994" custRadScaleInc="-389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6847B-D2A3-4EF7-92A9-819DECFFFD9E}" type="pres">
      <dgm:prSet presAssocID="{BB6AF324-25DD-4BF9-9D87-37BCF8072B80}" presName="sibTrans" presStyleLbl="sibTrans2D1" presStyleIdx="1" presStyleCnt="3" custFlipVert="1" custFlipHor="1" custScaleX="18489" custScaleY="33339" custLinFactY="320619" custLinFactNeighborX="44586" custLinFactNeighborY="400000"/>
      <dgm:spPr/>
      <dgm:t>
        <a:bodyPr/>
        <a:lstStyle/>
        <a:p>
          <a:endParaRPr lang="ru-RU"/>
        </a:p>
      </dgm:t>
    </dgm:pt>
    <dgm:pt modelId="{8B9C5C45-5E73-4D32-B689-C45E3C922194}" type="pres">
      <dgm:prSet presAssocID="{BB6AF324-25DD-4BF9-9D87-37BCF8072B80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8289B928-1237-4156-A9EE-732100BC4BF7}" type="pres">
      <dgm:prSet presAssocID="{5C26E329-56E5-40CC-A443-12C0343E96CF}" presName="node" presStyleLbl="node1" presStyleIdx="2" presStyleCnt="3" custScaleX="382809" custScaleY="296536" custRadScaleRad="292608" custRadScaleInc="353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C44199-85CF-4F8F-BBBF-76E27F91DD04}" type="pres">
      <dgm:prSet presAssocID="{43460E28-1A74-472E-850E-5A7BC611BB0A}" presName="sibTrans" presStyleLbl="sibTrans2D1" presStyleIdx="2" presStyleCnt="3" custScaleX="80631" custScaleY="110911"/>
      <dgm:spPr/>
      <dgm:t>
        <a:bodyPr/>
        <a:lstStyle/>
        <a:p>
          <a:endParaRPr lang="ru-RU"/>
        </a:p>
      </dgm:t>
    </dgm:pt>
    <dgm:pt modelId="{497691CB-B6A3-44DF-B222-755DEA458773}" type="pres">
      <dgm:prSet presAssocID="{43460E28-1A74-472E-850E-5A7BC611BB0A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F34473B7-1539-42F2-923D-CFF955E14EDC}" type="presOf" srcId="{12217D66-0FEF-4A08-8624-22587EB28E66}" destId="{9CCFD330-8453-41CF-ADAC-7B33D7A5BD27}" srcOrd="0" destOrd="0" presId="urn:microsoft.com/office/officeart/2005/8/layout/cycle7"/>
    <dgm:cxn modelId="{DF83D70F-5465-4825-8182-DA240B00B6ED}" type="presOf" srcId="{9915E152-8023-4D2B-9EE4-253CC9AE1C31}" destId="{B38589F6-AD28-48A6-AB37-2C797EC784BD}" srcOrd="0" destOrd="0" presId="urn:microsoft.com/office/officeart/2005/8/layout/cycle7"/>
    <dgm:cxn modelId="{915BD9F8-DDA7-4435-816F-03413CC600D3}" type="presOf" srcId="{BB6AF324-25DD-4BF9-9D87-37BCF8072B80}" destId="{B506847B-D2A3-4EF7-92A9-819DECFFFD9E}" srcOrd="0" destOrd="0" presId="urn:microsoft.com/office/officeart/2005/8/layout/cycle7"/>
    <dgm:cxn modelId="{81F6BFE2-86CC-45CC-AF6D-B2BF87C0BBB0}" type="presOf" srcId="{14462AA8-9259-48A5-87E6-9AB3873777E6}" destId="{68437F5F-7835-4662-AECD-E42CE8A52C07}" srcOrd="0" destOrd="0" presId="urn:microsoft.com/office/officeart/2005/8/layout/cycle7"/>
    <dgm:cxn modelId="{BECE905D-3188-4FD6-98A7-5A2F427ED6AE}" type="presOf" srcId="{BB6AF324-25DD-4BF9-9D87-37BCF8072B80}" destId="{8B9C5C45-5E73-4D32-B689-C45E3C922194}" srcOrd="1" destOrd="0" presId="urn:microsoft.com/office/officeart/2005/8/layout/cycle7"/>
    <dgm:cxn modelId="{3AC67DC1-C5B5-42B2-A82B-36456743AFE8}" type="presOf" srcId="{43460E28-1A74-472E-850E-5A7BC611BB0A}" destId="{C1C44199-85CF-4F8F-BBBF-76E27F91DD04}" srcOrd="0" destOrd="0" presId="urn:microsoft.com/office/officeart/2005/8/layout/cycle7"/>
    <dgm:cxn modelId="{08F3851D-D573-4D71-B87E-2F91C75C6AF7}" srcId="{12217D66-0FEF-4A08-8624-22587EB28E66}" destId="{9B82E207-BB58-48D7-8E31-B1730AD4B166}" srcOrd="0" destOrd="0" parTransId="{714E01F1-E411-45E0-B25A-6E47BE54BDD0}" sibTransId="{9915E152-8023-4D2B-9EE4-253CC9AE1C31}"/>
    <dgm:cxn modelId="{DA36AD5F-96AC-4E83-8A46-59399DFA619A}" srcId="{12217D66-0FEF-4A08-8624-22587EB28E66}" destId="{14462AA8-9259-48A5-87E6-9AB3873777E6}" srcOrd="1" destOrd="0" parTransId="{D0D3693B-787C-43C6-95BC-809759F60487}" sibTransId="{BB6AF324-25DD-4BF9-9D87-37BCF8072B80}"/>
    <dgm:cxn modelId="{9E546D65-C8D1-4921-92CD-0CF64B47B063}" type="presOf" srcId="{9B82E207-BB58-48D7-8E31-B1730AD4B166}" destId="{FECFF579-6D82-4CEC-830E-9805958FCCCF}" srcOrd="0" destOrd="0" presId="urn:microsoft.com/office/officeart/2005/8/layout/cycle7"/>
    <dgm:cxn modelId="{1817450B-7EFF-49C8-BFA4-30178F6B62CA}" type="presOf" srcId="{5C26E329-56E5-40CC-A443-12C0343E96CF}" destId="{8289B928-1237-4156-A9EE-732100BC4BF7}" srcOrd="0" destOrd="0" presId="urn:microsoft.com/office/officeart/2005/8/layout/cycle7"/>
    <dgm:cxn modelId="{C5AE94B3-B6D4-43FD-A5F2-6120FC69BEED}" type="presOf" srcId="{43460E28-1A74-472E-850E-5A7BC611BB0A}" destId="{497691CB-B6A3-44DF-B222-755DEA458773}" srcOrd="1" destOrd="0" presId="urn:microsoft.com/office/officeart/2005/8/layout/cycle7"/>
    <dgm:cxn modelId="{531C44D0-070B-43D8-9246-90A3FD5EC18C}" type="presOf" srcId="{9915E152-8023-4D2B-9EE4-253CC9AE1C31}" destId="{C7393AAA-DCFE-4F6B-BB79-E2CAC5C27EE5}" srcOrd="1" destOrd="0" presId="urn:microsoft.com/office/officeart/2005/8/layout/cycle7"/>
    <dgm:cxn modelId="{FAC9DDD9-EB55-40FC-A5E1-EF5524D92673}" srcId="{12217D66-0FEF-4A08-8624-22587EB28E66}" destId="{5C26E329-56E5-40CC-A443-12C0343E96CF}" srcOrd="2" destOrd="0" parTransId="{2132CEE9-6C81-4342-BA74-E58A2EF85D6A}" sibTransId="{43460E28-1A74-472E-850E-5A7BC611BB0A}"/>
    <dgm:cxn modelId="{8FDE9CFF-E83A-4BFA-BC74-836CDB93E492}" type="presParOf" srcId="{9CCFD330-8453-41CF-ADAC-7B33D7A5BD27}" destId="{FECFF579-6D82-4CEC-830E-9805958FCCCF}" srcOrd="0" destOrd="0" presId="urn:microsoft.com/office/officeart/2005/8/layout/cycle7"/>
    <dgm:cxn modelId="{415F3356-DE23-4685-BDDC-9E7014FBC926}" type="presParOf" srcId="{9CCFD330-8453-41CF-ADAC-7B33D7A5BD27}" destId="{B38589F6-AD28-48A6-AB37-2C797EC784BD}" srcOrd="1" destOrd="0" presId="urn:microsoft.com/office/officeart/2005/8/layout/cycle7"/>
    <dgm:cxn modelId="{952790F1-4E97-4D95-A719-FB28A865E0F3}" type="presParOf" srcId="{B38589F6-AD28-48A6-AB37-2C797EC784BD}" destId="{C7393AAA-DCFE-4F6B-BB79-E2CAC5C27EE5}" srcOrd="0" destOrd="0" presId="urn:microsoft.com/office/officeart/2005/8/layout/cycle7"/>
    <dgm:cxn modelId="{E33738A8-B14E-4106-A2DC-D450EBA28D4E}" type="presParOf" srcId="{9CCFD330-8453-41CF-ADAC-7B33D7A5BD27}" destId="{68437F5F-7835-4662-AECD-E42CE8A52C07}" srcOrd="2" destOrd="0" presId="urn:microsoft.com/office/officeart/2005/8/layout/cycle7"/>
    <dgm:cxn modelId="{B7DAA2B9-B56F-4B91-8F86-50221282E16A}" type="presParOf" srcId="{9CCFD330-8453-41CF-ADAC-7B33D7A5BD27}" destId="{B506847B-D2A3-4EF7-92A9-819DECFFFD9E}" srcOrd="3" destOrd="0" presId="urn:microsoft.com/office/officeart/2005/8/layout/cycle7"/>
    <dgm:cxn modelId="{46A2D3BB-B6F7-462C-8426-E7DC84C10549}" type="presParOf" srcId="{B506847B-D2A3-4EF7-92A9-819DECFFFD9E}" destId="{8B9C5C45-5E73-4D32-B689-C45E3C922194}" srcOrd="0" destOrd="0" presId="urn:microsoft.com/office/officeart/2005/8/layout/cycle7"/>
    <dgm:cxn modelId="{67F35765-83E0-488D-B3EF-606EA247FBF6}" type="presParOf" srcId="{9CCFD330-8453-41CF-ADAC-7B33D7A5BD27}" destId="{8289B928-1237-4156-A9EE-732100BC4BF7}" srcOrd="4" destOrd="0" presId="urn:microsoft.com/office/officeart/2005/8/layout/cycle7"/>
    <dgm:cxn modelId="{9C249765-AE31-4E9A-8D06-80BCC56E04A2}" type="presParOf" srcId="{9CCFD330-8453-41CF-ADAC-7B33D7A5BD27}" destId="{C1C44199-85CF-4F8F-BBBF-76E27F91DD04}" srcOrd="5" destOrd="0" presId="urn:microsoft.com/office/officeart/2005/8/layout/cycle7"/>
    <dgm:cxn modelId="{D13D379D-4868-4F79-9117-A6F8C6A19B79}" type="presParOf" srcId="{C1C44199-85CF-4F8F-BBBF-76E27F91DD04}" destId="{497691CB-B6A3-44DF-B222-755DEA458773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2217D66-0FEF-4A08-8624-22587EB28E66}" type="doc">
      <dgm:prSet loTypeId="urn:microsoft.com/office/officeart/2005/8/layout/cycle7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B82E207-BB58-48D7-8E31-B1730AD4B166}">
      <dgm:prSet phldrT="[Текст]" custT="1"/>
      <dgm:spPr/>
      <dgm:t>
        <a:bodyPr/>
        <a:lstStyle/>
        <a:p>
          <a:r>
            <a:rPr lang="ru-RU" sz="2000" dirty="0" smtClean="0"/>
            <a:t>Форма работы</a:t>
          </a:r>
          <a:endParaRPr lang="ru-RU" sz="2000" dirty="0"/>
        </a:p>
      </dgm:t>
    </dgm:pt>
    <dgm:pt modelId="{714E01F1-E411-45E0-B25A-6E47BE54BDD0}" type="parTrans" cxnId="{08F3851D-D573-4D71-B87E-2F91C75C6AF7}">
      <dgm:prSet/>
      <dgm:spPr/>
      <dgm:t>
        <a:bodyPr/>
        <a:lstStyle/>
        <a:p>
          <a:endParaRPr lang="ru-RU"/>
        </a:p>
      </dgm:t>
    </dgm:pt>
    <dgm:pt modelId="{9915E152-8023-4D2B-9EE4-253CC9AE1C31}" type="sibTrans" cxnId="{08F3851D-D573-4D71-B87E-2F91C75C6AF7}">
      <dgm:prSet/>
      <dgm:spPr/>
      <dgm:t>
        <a:bodyPr/>
        <a:lstStyle/>
        <a:p>
          <a:endParaRPr lang="ru-RU"/>
        </a:p>
      </dgm:t>
    </dgm:pt>
    <dgm:pt modelId="{14462AA8-9259-48A5-87E6-9AB3873777E6}">
      <dgm:prSet phldrT="[Текст]" custT="1"/>
      <dgm:spPr/>
      <dgm:t>
        <a:bodyPr/>
        <a:lstStyle/>
        <a:p>
          <a:r>
            <a:rPr lang="ru-RU" sz="1800" dirty="0" smtClean="0"/>
            <a:t>* Индивидуальные групповые занятия</a:t>
          </a:r>
        </a:p>
        <a:p>
          <a:r>
            <a:rPr lang="ru-RU" sz="1800" dirty="0" smtClean="0"/>
            <a:t>* Совместные занятие со специалистами</a:t>
          </a:r>
        </a:p>
        <a:p>
          <a:r>
            <a:rPr lang="ru-RU" sz="1800" dirty="0" smtClean="0"/>
            <a:t>* Индивидуальные групповые консультации</a:t>
          </a:r>
        </a:p>
        <a:p>
          <a:r>
            <a:rPr lang="ru-RU" sz="1800" dirty="0" smtClean="0"/>
            <a:t>* Родительские собрания</a:t>
          </a:r>
        </a:p>
        <a:p>
          <a:r>
            <a:rPr lang="ru-RU" sz="1800" dirty="0" smtClean="0"/>
            <a:t>* Круглые столы</a:t>
          </a:r>
          <a:endParaRPr lang="ru-RU" sz="1800" dirty="0"/>
        </a:p>
      </dgm:t>
    </dgm:pt>
    <dgm:pt modelId="{D0D3693B-787C-43C6-95BC-809759F60487}" type="parTrans" cxnId="{DA36AD5F-96AC-4E83-8A46-59399DFA619A}">
      <dgm:prSet/>
      <dgm:spPr/>
      <dgm:t>
        <a:bodyPr/>
        <a:lstStyle/>
        <a:p>
          <a:endParaRPr lang="ru-RU"/>
        </a:p>
      </dgm:t>
    </dgm:pt>
    <dgm:pt modelId="{BB6AF324-25DD-4BF9-9D87-37BCF8072B80}" type="sibTrans" cxnId="{DA36AD5F-96AC-4E83-8A46-59399DFA619A}">
      <dgm:prSet/>
      <dgm:spPr/>
      <dgm:t>
        <a:bodyPr/>
        <a:lstStyle/>
        <a:p>
          <a:endParaRPr lang="ru-RU" dirty="0"/>
        </a:p>
      </dgm:t>
    </dgm:pt>
    <dgm:pt modelId="{5C26E329-56E5-40CC-A443-12C0343E96CF}">
      <dgm:prSet phldrT="[Текст]" custT="1"/>
      <dgm:spPr/>
      <dgm:t>
        <a:bodyPr/>
        <a:lstStyle/>
        <a:p>
          <a:pPr algn="ctr"/>
          <a:r>
            <a:rPr lang="ru-RU" sz="2000" dirty="0" smtClean="0"/>
            <a:t>* Индивидуальные</a:t>
          </a:r>
        </a:p>
        <a:p>
          <a:pPr algn="ctr"/>
          <a:r>
            <a:rPr lang="ru-RU" sz="2000" dirty="0" smtClean="0"/>
            <a:t>* Групповые занятия со специалистами (логопед, психолог, инструктор ФК)</a:t>
          </a:r>
        </a:p>
      </dgm:t>
    </dgm:pt>
    <dgm:pt modelId="{2132CEE9-6C81-4342-BA74-E58A2EF85D6A}" type="parTrans" cxnId="{FAC9DDD9-EB55-40FC-A5E1-EF5524D92673}">
      <dgm:prSet/>
      <dgm:spPr/>
      <dgm:t>
        <a:bodyPr/>
        <a:lstStyle/>
        <a:p>
          <a:endParaRPr lang="ru-RU"/>
        </a:p>
      </dgm:t>
    </dgm:pt>
    <dgm:pt modelId="{43460E28-1A74-472E-850E-5A7BC611BB0A}" type="sibTrans" cxnId="{FAC9DDD9-EB55-40FC-A5E1-EF5524D92673}">
      <dgm:prSet/>
      <dgm:spPr/>
      <dgm:t>
        <a:bodyPr/>
        <a:lstStyle/>
        <a:p>
          <a:endParaRPr lang="ru-RU"/>
        </a:p>
      </dgm:t>
    </dgm:pt>
    <dgm:pt modelId="{9CCFD330-8453-41CF-ADAC-7B33D7A5BD27}" type="pres">
      <dgm:prSet presAssocID="{12217D66-0FEF-4A08-8624-22587EB28E6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ECFF579-6D82-4CEC-830E-9805958FCCCF}" type="pres">
      <dgm:prSet presAssocID="{9B82E207-BB58-48D7-8E31-B1730AD4B166}" presName="node" presStyleLbl="node1" presStyleIdx="0" presStyleCnt="3" custScaleX="727348" custRadScaleRad="108376" custRadScaleInc="-16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8589F6-AD28-48A6-AB37-2C797EC784BD}" type="pres">
      <dgm:prSet presAssocID="{9915E152-8023-4D2B-9EE4-253CC9AE1C31}" presName="sibTrans" presStyleLbl="sibTrans2D1" presStyleIdx="0" presStyleCnt="3" custScaleX="125815" custScaleY="98361" custLinFactNeighborX="-93416" custLinFactNeighborY="60302"/>
      <dgm:spPr/>
      <dgm:t>
        <a:bodyPr/>
        <a:lstStyle/>
        <a:p>
          <a:endParaRPr lang="ru-RU"/>
        </a:p>
      </dgm:t>
    </dgm:pt>
    <dgm:pt modelId="{C7393AAA-DCFE-4F6B-BB79-E2CAC5C27EE5}" type="pres">
      <dgm:prSet presAssocID="{9915E152-8023-4D2B-9EE4-253CC9AE1C31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68437F5F-7835-4662-AECD-E42CE8A52C07}" type="pres">
      <dgm:prSet presAssocID="{14462AA8-9259-48A5-87E6-9AB3873777E6}" presName="node" presStyleLbl="node1" presStyleIdx="1" presStyleCnt="3" custScaleX="303554" custScaleY="437263" custRadScaleRad="153958" custRadScaleInc="-233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6847B-D2A3-4EF7-92A9-819DECFFFD9E}" type="pres">
      <dgm:prSet presAssocID="{BB6AF324-25DD-4BF9-9D87-37BCF8072B80}" presName="sibTrans" presStyleLbl="sibTrans2D1" presStyleIdx="1" presStyleCnt="3" custFlipVert="1" custFlipHor="1" custScaleX="6957" custScaleY="82470" custLinFactY="320619" custLinFactNeighborX="44586" custLinFactNeighborY="400000"/>
      <dgm:spPr/>
      <dgm:t>
        <a:bodyPr/>
        <a:lstStyle/>
        <a:p>
          <a:endParaRPr lang="ru-RU"/>
        </a:p>
      </dgm:t>
    </dgm:pt>
    <dgm:pt modelId="{8B9C5C45-5E73-4D32-B689-C45E3C922194}" type="pres">
      <dgm:prSet presAssocID="{BB6AF324-25DD-4BF9-9D87-37BCF8072B80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8289B928-1237-4156-A9EE-732100BC4BF7}" type="pres">
      <dgm:prSet presAssocID="{5C26E329-56E5-40CC-A443-12C0343E96CF}" presName="node" presStyleLbl="node1" presStyleIdx="2" presStyleCnt="3" custScaleX="312098" custScaleY="338066" custRadScaleRad="153950" custRadScaleInc="365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C44199-85CF-4F8F-BBBF-76E27F91DD04}" type="pres">
      <dgm:prSet presAssocID="{43460E28-1A74-472E-850E-5A7BC611BB0A}" presName="sibTrans" presStyleLbl="sibTrans2D1" presStyleIdx="2" presStyleCnt="3" custAng="16564555" custFlipHor="1" custScaleX="108607" custScaleY="90751" custLinFactNeighborX="-22255" custLinFactNeighborY="16363"/>
      <dgm:spPr/>
      <dgm:t>
        <a:bodyPr/>
        <a:lstStyle/>
        <a:p>
          <a:endParaRPr lang="ru-RU"/>
        </a:p>
      </dgm:t>
    </dgm:pt>
    <dgm:pt modelId="{497691CB-B6A3-44DF-B222-755DEA458773}" type="pres">
      <dgm:prSet presAssocID="{43460E28-1A74-472E-850E-5A7BC611BB0A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F34473B7-1539-42F2-923D-CFF955E14EDC}" type="presOf" srcId="{12217D66-0FEF-4A08-8624-22587EB28E66}" destId="{9CCFD330-8453-41CF-ADAC-7B33D7A5BD27}" srcOrd="0" destOrd="0" presId="urn:microsoft.com/office/officeart/2005/8/layout/cycle7"/>
    <dgm:cxn modelId="{DF83D70F-5465-4825-8182-DA240B00B6ED}" type="presOf" srcId="{9915E152-8023-4D2B-9EE4-253CC9AE1C31}" destId="{B38589F6-AD28-48A6-AB37-2C797EC784BD}" srcOrd="0" destOrd="0" presId="urn:microsoft.com/office/officeart/2005/8/layout/cycle7"/>
    <dgm:cxn modelId="{915BD9F8-DDA7-4435-816F-03413CC600D3}" type="presOf" srcId="{BB6AF324-25DD-4BF9-9D87-37BCF8072B80}" destId="{B506847B-D2A3-4EF7-92A9-819DECFFFD9E}" srcOrd="0" destOrd="0" presId="urn:microsoft.com/office/officeart/2005/8/layout/cycle7"/>
    <dgm:cxn modelId="{81F6BFE2-86CC-45CC-AF6D-B2BF87C0BBB0}" type="presOf" srcId="{14462AA8-9259-48A5-87E6-9AB3873777E6}" destId="{68437F5F-7835-4662-AECD-E42CE8A52C07}" srcOrd="0" destOrd="0" presId="urn:microsoft.com/office/officeart/2005/8/layout/cycle7"/>
    <dgm:cxn modelId="{BECE905D-3188-4FD6-98A7-5A2F427ED6AE}" type="presOf" srcId="{BB6AF324-25DD-4BF9-9D87-37BCF8072B80}" destId="{8B9C5C45-5E73-4D32-B689-C45E3C922194}" srcOrd="1" destOrd="0" presId="urn:microsoft.com/office/officeart/2005/8/layout/cycle7"/>
    <dgm:cxn modelId="{3AC67DC1-C5B5-42B2-A82B-36456743AFE8}" type="presOf" srcId="{43460E28-1A74-472E-850E-5A7BC611BB0A}" destId="{C1C44199-85CF-4F8F-BBBF-76E27F91DD04}" srcOrd="0" destOrd="0" presId="urn:microsoft.com/office/officeart/2005/8/layout/cycle7"/>
    <dgm:cxn modelId="{08F3851D-D573-4D71-B87E-2F91C75C6AF7}" srcId="{12217D66-0FEF-4A08-8624-22587EB28E66}" destId="{9B82E207-BB58-48D7-8E31-B1730AD4B166}" srcOrd="0" destOrd="0" parTransId="{714E01F1-E411-45E0-B25A-6E47BE54BDD0}" sibTransId="{9915E152-8023-4D2B-9EE4-253CC9AE1C31}"/>
    <dgm:cxn modelId="{DA36AD5F-96AC-4E83-8A46-59399DFA619A}" srcId="{12217D66-0FEF-4A08-8624-22587EB28E66}" destId="{14462AA8-9259-48A5-87E6-9AB3873777E6}" srcOrd="1" destOrd="0" parTransId="{D0D3693B-787C-43C6-95BC-809759F60487}" sibTransId="{BB6AF324-25DD-4BF9-9D87-37BCF8072B80}"/>
    <dgm:cxn modelId="{9E546D65-C8D1-4921-92CD-0CF64B47B063}" type="presOf" srcId="{9B82E207-BB58-48D7-8E31-B1730AD4B166}" destId="{FECFF579-6D82-4CEC-830E-9805958FCCCF}" srcOrd="0" destOrd="0" presId="urn:microsoft.com/office/officeart/2005/8/layout/cycle7"/>
    <dgm:cxn modelId="{1817450B-7EFF-49C8-BFA4-30178F6B62CA}" type="presOf" srcId="{5C26E329-56E5-40CC-A443-12C0343E96CF}" destId="{8289B928-1237-4156-A9EE-732100BC4BF7}" srcOrd="0" destOrd="0" presId="urn:microsoft.com/office/officeart/2005/8/layout/cycle7"/>
    <dgm:cxn modelId="{C5AE94B3-B6D4-43FD-A5F2-6120FC69BEED}" type="presOf" srcId="{43460E28-1A74-472E-850E-5A7BC611BB0A}" destId="{497691CB-B6A3-44DF-B222-755DEA458773}" srcOrd="1" destOrd="0" presId="urn:microsoft.com/office/officeart/2005/8/layout/cycle7"/>
    <dgm:cxn modelId="{531C44D0-070B-43D8-9246-90A3FD5EC18C}" type="presOf" srcId="{9915E152-8023-4D2B-9EE4-253CC9AE1C31}" destId="{C7393AAA-DCFE-4F6B-BB79-E2CAC5C27EE5}" srcOrd="1" destOrd="0" presId="urn:microsoft.com/office/officeart/2005/8/layout/cycle7"/>
    <dgm:cxn modelId="{FAC9DDD9-EB55-40FC-A5E1-EF5524D92673}" srcId="{12217D66-0FEF-4A08-8624-22587EB28E66}" destId="{5C26E329-56E5-40CC-A443-12C0343E96CF}" srcOrd="2" destOrd="0" parTransId="{2132CEE9-6C81-4342-BA74-E58A2EF85D6A}" sibTransId="{43460E28-1A74-472E-850E-5A7BC611BB0A}"/>
    <dgm:cxn modelId="{8FDE9CFF-E83A-4BFA-BC74-836CDB93E492}" type="presParOf" srcId="{9CCFD330-8453-41CF-ADAC-7B33D7A5BD27}" destId="{FECFF579-6D82-4CEC-830E-9805958FCCCF}" srcOrd="0" destOrd="0" presId="urn:microsoft.com/office/officeart/2005/8/layout/cycle7"/>
    <dgm:cxn modelId="{415F3356-DE23-4685-BDDC-9E7014FBC926}" type="presParOf" srcId="{9CCFD330-8453-41CF-ADAC-7B33D7A5BD27}" destId="{B38589F6-AD28-48A6-AB37-2C797EC784BD}" srcOrd="1" destOrd="0" presId="urn:microsoft.com/office/officeart/2005/8/layout/cycle7"/>
    <dgm:cxn modelId="{952790F1-4E97-4D95-A719-FB28A865E0F3}" type="presParOf" srcId="{B38589F6-AD28-48A6-AB37-2C797EC784BD}" destId="{C7393AAA-DCFE-4F6B-BB79-E2CAC5C27EE5}" srcOrd="0" destOrd="0" presId="urn:microsoft.com/office/officeart/2005/8/layout/cycle7"/>
    <dgm:cxn modelId="{E33738A8-B14E-4106-A2DC-D450EBA28D4E}" type="presParOf" srcId="{9CCFD330-8453-41CF-ADAC-7B33D7A5BD27}" destId="{68437F5F-7835-4662-AECD-E42CE8A52C07}" srcOrd="2" destOrd="0" presId="urn:microsoft.com/office/officeart/2005/8/layout/cycle7"/>
    <dgm:cxn modelId="{B7DAA2B9-B56F-4B91-8F86-50221282E16A}" type="presParOf" srcId="{9CCFD330-8453-41CF-ADAC-7B33D7A5BD27}" destId="{B506847B-D2A3-4EF7-92A9-819DECFFFD9E}" srcOrd="3" destOrd="0" presId="urn:microsoft.com/office/officeart/2005/8/layout/cycle7"/>
    <dgm:cxn modelId="{46A2D3BB-B6F7-462C-8426-E7DC84C10549}" type="presParOf" srcId="{B506847B-D2A3-4EF7-92A9-819DECFFFD9E}" destId="{8B9C5C45-5E73-4D32-B689-C45E3C922194}" srcOrd="0" destOrd="0" presId="urn:microsoft.com/office/officeart/2005/8/layout/cycle7"/>
    <dgm:cxn modelId="{67F35765-83E0-488D-B3EF-606EA247FBF6}" type="presParOf" srcId="{9CCFD330-8453-41CF-ADAC-7B33D7A5BD27}" destId="{8289B928-1237-4156-A9EE-732100BC4BF7}" srcOrd="4" destOrd="0" presId="urn:microsoft.com/office/officeart/2005/8/layout/cycle7"/>
    <dgm:cxn modelId="{9C249765-AE31-4E9A-8D06-80BCC56E04A2}" type="presParOf" srcId="{9CCFD330-8453-41CF-ADAC-7B33D7A5BD27}" destId="{C1C44199-85CF-4F8F-BBBF-76E27F91DD04}" srcOrd="5" destOrd="0" presId="urn:microsoft.com/office/officeart/2005/8/layout/cycle7"/>
    <dgm:cxn modelId="{D13D379D-4868-4F79-9117-A6F8C6A19B79}" type="presParOf" srcId="{C1C44199-85CF-4F8F-BBBF-76E27F91DD04}" destId="{497691CB-B6A3-44DF-B222-755DEA458773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E76BE3-9C00-4C51-8431-C759B12A4B2D}">
      <dsp:nvSpPr>
        <dsp:cNvPr id="0" name=""/>
        <dsp:cNvSpPr/>
      </dsp:nvSpPr>
      <dsp:spPr>
        <a:xfrm>
          <a:off x="0" y="0"/>
          <a:ext cx="8229600" cy="1337203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Наш  Детский сад  № 149 основан  в 1978 году. В настоящее время это современный, красивый, благоустроенный детский сад, работающий в режиме эффективного развития.</a:t>
          </a:r>
          <a:endParaRPr lang="ru-RU" sz="2000" b="1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>
            <a:solidFill>
              <a:srgbClr val="FFFF00"/>
            </a:solidFill>
          </a:endParaRPr>
        </a:p>
      </dsp:txBody>
      <dsp:txXfrm>
        <a:off x="1779640" y="0"/>
        <a:ext cx="6449959" cy="1337203"/>
      </dsp:txXfrm>
    </dsp:sp>
    <dsp:sp modelId="{A4A905CA-508C-4D58-83DE-4948FBB58BB7}">
      <dsp:nvSpPr>
        <dsp:cNvPr id="0" name=""/>
        <dsp:cNvSpPr/>
      </dsp:nvSpPr>
      <dsp:spPr>
        <a:xfrm>
          <a:off x="133720" y="133720"/>
          <a:ext cx="1645920" cy="10697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3AB762-DB8C-456D-9F54-BD5294747CEF}">
      <dsp:nvSpPr>
        <dsp:cNvPr id="0" name=""/>
        <dsp:cNvSpPr/>
      </dsp:nvSpPr>
      <dsp:spPr>
        <a:xfrm>
          <a:off x="0" y="1470923"/>
          <a:ext cx="8229600" cy="1751361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2014 года по 2016г   в соответствии с приказом Управления образования города Батайска № 38 «О включении в инновационный банк» наша образовательная организация определена пилотной площадкой по     теме «Интегративная (инклюзивная) форма развития детей как инновационная практика реализации образовательных стандартов дошкольного уровня».</a:t>
          </a:r>
          <a:endParaRPr lang="ru-RU" sz="1800" b="1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79640" y="1470923"/>
        <a:ext cx="6449959" cy="1751361"/>
      </dsp:txXfrm>
    </dsp:sp>
    <dsp:sp modelId="{E857DCAA-118B-432B-956B-B0A9C90C568A}">
      <dsp:nvSpPr>
        <dsp:cNvPr id="0" name=""/>
        <dsp:cNvSpPr/>
      </dsp:nvSpPr>
      <dsp:spPr>
        <a:xfrm>
          <a:off x="133720" y="1811722"/>
          <a:ext cx="1645920" cy="10697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846CAE-8106-4396-86A0-961D43B26DF2}">
      <dsp:nvSpPr>
        <dsp:cNvPr id="0" name=""/>
        <dsp:cNvSpPr/>
      </dsp:nvSpPr>
      <dsp:spPr>
        <a:xfrm>
          <a:off x="0" y="3356005"/>
          <a:ext cx="8229600" cy="1337203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29. 01.2016г.     №40 «О   присвоении статуса  муниципального   методического ресурсного центра  МБДОУ №149  ГБО ДПО РО РИПК и ППРО» присвоен статус  ММРЦ . «Организация инклюзивного образования в ДОУ в свете ФГОС ДО»</a:t>
          </a:r>
          <a:endParaRPr lang="ru-RU" sz="1800" b="1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300" kern="1200" dirty="0"/>
        </a:p>
      </dsp:txBody>
      <dsp:txXfrm>
        <a:off x="1779640" y="3356005"/>
        <a:ext cx="6449959" cy="1337203"/>
      </dsp:txXfrm>
    </dsp:sp>
    <dsp:sp modelId="{497F5824-98BD-473D-A58B-8B98AAB6B621}">
      <dsp:nvSpPr>
        <dsp:cNvPr id="0" name=""/>
        <dsp:cNvSpPr/>
      </dsp:nvSpPr>
      <dsp:spPr>
        <a:xfrm>
          <a:off x="133720" y="3489725"/>
          <a:ext cx="1645920" cy="10697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129DD0-E37F-491D-9984-CBF1876876AF}">
      <dsp:nvSpPr>
        <dsp:cNvPr id="0" name=""/>
        <dsp:cNvSpPr/>
      </dsp:nvSpPr>
      <dsp:spPr>
        <a:xfrm>
          <a:off x="4630" y="2295"/>
          <a:ext cx="8612971" cy="7808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 групп, 326 воспитанников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2022г</a:t>
          </a:r>
          <a:r>
            <a:rPr lang="ru-RU" sz="2000" b="1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000" b="1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501" y="25166"/>
        <a:ext cx="8567229" cy="735148"/>
      </dsp:txXfrm>
    </dsp:sp>
    <dsp:sp modelId="{5439EBF3-3504-45A4-B832-4668D5F46723}">
      <dsp:nvSpPr>
        <dsp:cNvPr id="0" name=""/>
        <dsp:cNvSpPr/>
      </dsp:nvSpPr>
      <dsp:spPr>
        <a:xfrm>
          <a:off x="568976" y="805255"/>
          <a:ext cx="3130792" cy="2319269"/>
        </a:xfrm>
        <a:prstGeom prst="roundRect">
          <a:avLst>
            <a:gd name="adj" fmla="val 10000"/>
          </a:avLst>
        </a:prstGeom>
        <a:solidFill>
          <a:srgbClr val="FF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2014-2017г 1группа компенсирующей направленности с ОДА-5 воспитанников, 1 воспитанник с Синдромом </a:t>
          </a:r>
          <a:r>
            <a:rPr lang="ru-RU" sz="1400" b="1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Денди-Уокера, 2 воспитанника с РАС.  2 группы компенсирующей направленности (ОНР) -12 воспитанников. 1 разновозрастная группа по системе </a:t>
          </a:r>
          <a:r>
            <a:rPr lang="ru-RU" sz="1400" b="1" i="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М.Монтессор</a:t>
          </a:r>
          <a:r>
            <a:rPr lang="ru-RU" sz="1400" b="1" i="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6905" y="873184"/>
        <a:ext cx="2994934" cy="2183411"/>
      </dsp:txXfrm>
    </dsp:sp>
    <dsp:sp modelId="{700C6CA8-9F58-4EE6-A499-50200E8E1EB3}">
      <dsp:nvSpPr>
        <dsp:cNvPr id="0" name=""/>
        <dsp:cNvSpPr/>
      </dsp:nvSpPr>
      <dsp:spPr>
        <a:xfrm>
          <a:off x="5464664" y="720482"/>
          <a:ext cx="2757397" cy="2063609"/>
        </a:xfrm>
        <a:prstGeom prst="roundRect">
          <a:avLst>
            <a:gd name="adj" fmla="val 10000"/>
          </a:avLst>
        </a:prstGeom>
        <a:solidFill>
          <a:srgbClr val="00B0F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2017-2018г 3</a:t>
          </a:r>
          <a:r>
            <a:rPr lang="ru-RU" sz="1800" b="1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группы компенсирующей направленности (ОНР) -24 воспитанников. 3 разновозрастная группы по системе </a:t>
          </a:r>
          <a:r>
            <a:rPr lang="ru-RU" sz="1800" b="1" i="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М.Монтессори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25105" y="780923"/>
        <a:ext cx="2636515" cy="1942727"/>
      </dsp:txXfrm>
    </dsp:sp>
    <dsp:sp modelId="{90B5F728-EE30-4CB2-87EC-3379FB27CC05}">
      <dsp:nvSpPr>
        <dsp:cNvPr id="0" name=""/>
        <dsp:cNvSpPr/>
      </dsp:nvSpPr>
      <dsp:spPr>
        <a:xfrm>
          <a:off x="5044062" y="2886476"/>
          <a:ext cx="2524076" cy="206360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2018-2022г  6 групп </a:t>
          </a:r>
          <a:r>
            <a:rPr lang="ru-RU" sz="2000" b="1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компенсирующей направленности (ОНР, ФФНР, ТНР)</a:t>
          </a:r>
          <a:r>
            <a:rPr lang="ru-RU" sz="16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04503" y="2946917"/>
        <a:ext cx="2403194" cy="1942727"/>
      </dsp:txXfrm>
    </dsp:sp>
    <dsp:sp modelId="{1E0D9E5E-C5A9-45E2-89C9-866053A1CE4B}">
      <dsp:nvSpPr>
        <dsp:cNvPr id="0" name=""/>
        <dsp:cNvSpPr/>
      </dsp:nvSpPr>
      <dsp:spPr>
        <a:xfrm>
          <a:off x="1174423" y="3225841"/>
          <a:ext cx="2524076" cy="2063609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1"/>
              </a:solidFill>
            </a:rPr>
            <a:t>На сегодняшний день 9 групп </a:t>
          </a:r>
          <a:r>
            <a:rPr lang="ru-RU" sz="1500" b="1" i="0" kern="1200" dirty="0" smtClean="0">
              <a:solidFill>
                <a:schemeClr val="tx1"/>
              </a:solidFill>
            </a:rPr>
            <a:t>компенсирующей направленности (ОНР, ФФНР, ТНР).3 разновозрастные группы по системе </a:t>
          </a:r>
          <a:r>
            <a:rPr lang="ru-RU" sz="1500" b="1" i="0" kern="1200" dirty="0" err="1" smtClean="0">
              <a:solidFill>
                <a:schemeClr val="tx1"/>
              </a:solidFill>
            </a:rPr>
            <a:t>М.Монтессори</a:t>
          </a:r>
          <a:r>
            <a:rPr lang="ru-RU" sz="1500" b="1" i="0" kern="1200" dirty="0" smtClean="0">
              <a:solidFill>
                <a:schemeClr val="tx1"/>
              </a:solidFill>
            </a:rPr>
            <a:t>, 5 групп общеразвивающей направленности. </a:t>
          </a:r>
          <a:endParaRPr lang="ru-RU" sz="1500" b="1" kern="1200" dirty="0">
            <a:solidFill>
              <a:schemeClr val="tx1"/>
            </a:solidFill>
          </a:endParaRPr>
        </a:p>
      </dsp:txBody>
      <dsp:txXfrm>
        <a:off x="1234864" y="3286282"/>
        <a:ext cx="2403194" cy="19427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025294-9F33-4ED5-8570-B8DFF3C3DDB7}">
      <dsp:nvSpPr>
        <dsp:cNvPr id="0" name=""/>
        <dsp:cNvSpPr/>
      </dsp:nvSpPr>
      <dsp:spPr>
        <a:xfrm>
          <a:off x="437235" y="242806"/>
          <a:ext cx="6061961" cy="1060786"/>
        </a:xfrm>
        <a:prstGeom prst="rect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8506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i="1" kern="1200" dirty="0" smtClean="0">
              <a:solidFill>
                <a:srgbClr val="7030A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Предметно-пространственная среда</a:t>
          </a:r>
          <a:endParaRPr lang="ru-RU" sz="3100" b="1" i="1" kern="1200" dirty="0">
            <a:solidFill>
              <a:srgbClr val="7030A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37235" y="242806"/>
        <a:ext cx="6061961" cy="1060786"/>
      </dsp:txXfrm>
    </dsp:sp>
    <dsp:sp modelId="{E37DAA94-53A5-42DC-B4F5-FD4640E20D4D}">
      <dsp:nvSpPr>
        <dsp:cNvPr id="0" name=""/>
        <dsp:cNvSpPr/>
      </dsp:nvSpPr>
      <dsp:spPr>
        <a:xfrm>
          <a:off x="118139" y="231795"/>
          <a:ext cx="1417692" cy="111382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6F65D7-6FEA-4636-9E7F-B2F8CC5F79BD}">
      <dsp:nvSpPr>
        <dsp:cNvPr id="0" name=""/>
        <dsp:cNvSpPr/>
      </dsp:nvSpPr>
      <dsp:spPr>
        <a:xfrm>
          <a:off x="575765" y="1501609"/>
          <a:ext cx="5854081" cy="1060786"/>
        </a:xfrm>
        <a:prstGeom prst="rect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8506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i="1" kern="1200" dirty="0" smtClean="0">
              <a:solidFill>
                <a:srgbClr val="7030A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Кадровые условия</a:t>
          </a:r>
          <a:endParaRPr lang="ru-RU" sz="3100" b="1" i="1" kern="1200" dirty="0">
            <a:solidFill>
              <a:srgbClr val="7030A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75765" y="1501609"/>
        <a:ext cx="5854081" cy="1060786"/>
      </dsp:txXfrm>
    </dsp:sp>
    <dsp:sp modelId="{5846065D-4187-4F41-84DE-4873F86378F4}">
      <dsp:nvSpPr>
        <dsp:cNvPr id="0" name=""/>
        <dsp:cNvSpPr/>
      </dsp:nvSpPr>
      <dsp:spPr>
        <a:xfrm>
          <a:off x="118139" y="1475083"/>
          <a:ext cx="1417692" cy="111382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2E5286-7A3B-44A3-914B-C01A0C09D9A9}">
      <dsp:nvSpPr>
        <dsp:cNvPr id="0" name=""/>
        <dsp:cNvSpPr/>
      </dsp:nvSpPr>
      <dsp:spPr>
        <a:xfrm>
          <a:off x="507450" y="2913631"/>
          <a:ext cx="5921530" cy="1060786"/>
        </a:xfrm>
        <a:prstGeom prst="rect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8506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kern="1200" dirty="0" smtClean="0">
              <a:solidFill>
                <a:srgbClr val="7030A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Программно-методическое обеспечение</a:t>
          </a:r>
          <a:endParaRPr lang="ru-RU" sz="2800" b="1" i="1" kern="1200" dirty="0">
            <a:solidFill>
              <a:srgbClr val="7030A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07450" y="2913631"/>
        <a:ext cx="5921530" cy="1060786"/>
      </dsp:txXfrm>
    </dsp:sp>
    <dsp:sp modelId="{A9416E7F-B0E8-4DFF-A3F7-C19F5CE2FC3E}">
      <dsp:nvSpPr>
        <dsp:cNvPr id="0" name=""/>
        <dsp:cNvSpPr/>
      </dsp:nvSpPr>
      <dsp:spPr>
        <a:xfrm>
          <a:off x="72008" y="2896092"/>
          <a:ext cx="1358221" cy="111382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AD321E-F26B-4C87-84F5-88ED8929F083}">
      <dsp:nvSpPr>
        <dsp:cNvPr id="0" name=""/>
        <dsp:cNvSpPr/>
      </dsp:nvSpPr>
      <dsp:spPr>
        <a:xfrm>
          <a:off x="393799" y="1880"/>
          <a:ext cx="7442001" cy="1130691"/>
        </a:xfrm>
        <a:prstGeom prst="roundRect">
          <a:avLst>
            <a:gd name="adj" fmla="val 1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 интересах совершенствования у педагогов навыков по работе с детьми с ОВЗ проводятся:</a:t>
          </a:r>
          <a:endParaRPr lang="ru-RU" sz="2600" b="1" kern="1200" dirty="0">
            <a:solidFill>
              <a:srgbClr val="FF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26916" y="34997"/>
        <a:ext cx="7375767" cy="1064457"/>
      </dsp:txXfrm>
    </dsp:sp>
    <dsp:sp modelId="{CE738977-6193-4B6B-8199-EB397C8857C8}">
      <dsp:nvSpPr>
        <dsp:cNvPr id="0" name=""/>
        <dsp:cNvSpPr/>
      </dsp:nvSpPr>
      <dsp:spPr>
        <a:xfrm>
          <a:off x="370382" y="1235906"/>
          <a:ext cx="1130691" cy="1130691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6E4CDC-4A6D-4CA3-A0A6-28DF4A09B915}">
      <dsp:nvSpPr>
        <dsp:cNvPr id="0" name=""/>
        <dsp:cNvSpPr/>
      </dsp:nvSpPr>
      <dsp:spPr>
        <a:xfrm>
          <a:off x="1592332" y="1336096"/>
          <a:ext cx="6243468" cy="1130691"/>
        </a:xfrm>
        <a:prstGeom prst="roundRect">
          <a:avLst>
            <a:gd name="adj" fmla="val 1667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постоянный мониторинг и изучение проблем (профессиональных затруднений);</a:t>
          </a:r>
          <a:endParaRPr lang="ru-RU" sz="2000" b="1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647538" y="1391302"/>
        <a:ext cx="6133056" cy="1020279"/>
      </dsp:txXfrm>
    </dsp:sp>
    <dsp:sp modelId="{2EE46E92-4884-4BDF-8E8E-54FE6E181331}">
      <dsp:nvSpPr>
        <dsp:cNvPr id="0" name=""/>
        <dsp:cNvSpPr/>
      </dsp:nvSpPr>
      <dsp:spPr>
        <a:xfrm>
          <a:off x="393799" y="2602471"/>
          <a:ext cx="1130691" cy="1130691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68FB05-2C6D-47B7-A29F-9B747C198B8A}">
      <dsp:nvSpPr>
        <dsp:cNvPr id="0" name=""/>
        <dsp:cNvSpPr/>
      </dsp:nvSpPr>
      <dsp:spPr>
        <a:xfrm>
          <a:off x="1592332" y="2602471"/>
          <a:ext cx="6243468" cy="1130691"/>
        </a:xfrm>
        <a:prstGeom prst="roundRect">
          <a:avLst>
            <a:gd name="adj" fmla="val 16670"/>
          </a:avLst>
        </a:prstGeom>
        <a:solidFill>
          <a:srgbClr val="FFC000">
            <a:hueOff val="5197846"/>
            <a:satOff val="-23984"/>
            <a:lumOff val="883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курсовая переподготовка и обучение педагогов в ЮФУ, </a:t>
          </a:r>
          <a:r>
            <a:rPr lang="ru-RU" sz="2000" b="1" kern="1200" dirty="0" err="1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ИПКиПРО</a:t>
          </a:r>
          <a:r>
            <a:rPr lang="ru-RU" sz="2000" b="1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; Ежегодно наши педагоги проходят стажировку в Санкт-Петербурге по инклюзии.</a:t>
          </a:r>
          <a:endParaRPr lang="ru-RU" sz="2000" b="1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647538" y="2657677"/>
        <a:ext cx="6133056" cy="1020279"/>
      </dsp:txXfrm>
    </dsp:sp>
    <dsp:sp modelId="{DB368A3B-7E59-4114-9389-2C52A8290A9F}">
      <dsp:nvSpPr>
        <dsp:cNvPr id="0" name=""/>
        <dsp:cNvSpPr/>
      </dsp:nvSpPr>
      <dsp:spPr>
        <a:xfrm>
          <a:off x="393799" y="3868846"/>
          <a:ext cx="1130691" cy="1130691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A68A4D-4F46-4652-BB64-C0A6253B316C}">
      <dsp:nvSpPr>
        <dsp:cNvPr id="0" name=""/>
        <dsp:cNvSpPr/>
      </dsp:nvSpPr>
      <dsp:spPr>
        <a:xfrm>
          <a:off x="1592332" y="3868846"/>
          <a:ext cx="6243468" cy="1130691"/>
        </a:xfrm>
        <a:prstGeom prst="roundRect">
          <a:avLst>
            <a:gd name="adj" fmla="val 16670"/>
          </a:avLst>
        </a:prstGeom>
        <a:solidFill>
          <a:srgbClr val="FFC000">
            <a:hueOff val="10395692"/>
            <a:satOff val="-47968"/>
            <a:lumOff val="1765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семинары, беседы и консультации по вопросам социальных и психологических аспектов в ведении ребенка с ОВЗ с узкопрофильными специалистами.</a:t>
          </a:r>
          <a:endParaRPr lang="ru-RU" sz="2000" b="1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647538" y="3924052"/>
        <a:ext cx="6133056" cy="102027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849777-A59A-4656-8E7A-12E8F926B7D7}">
      <dsp:nvSpPr>
        <dsp:cNvPr id="0" name=""/>
        <dsp:cNvSpPr/>
      </dsp:nvSpPr>
      <dsp:spPr>
        <a:xfrm>
          <a:off x="0" y="0"/>
          <a:ext cx="6802747" cy="125767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Образовательная программа дошкольного образования </a:t>
          </a:r>
          <a:r>
            <a:rPr lang="ru-RU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Н.Е.Вераксы</a:t>
          </a: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«От рождения до школы».   Данная программа обеспечивает качественную реализацию целей и задач дошкольного воспитания и всестороннюю подготовку дошкольника к обучению в начальной школе в соответствии с ФГОС ДО. 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836" y="36836"/>
        <a:ext cx="5445620" cy="1184000"/>
      </dsp:txXfrm>
    </dsp:sp>
    <dsp:sp modelId="{34B98E83-1A80-4A2D-B7B9-3B8F47B49D08}">
      <dsp:nvSpPr>
        <dsp:cNvPr id="0" name=""/>
        <dsp:cNvSpPr/>
      </dsp:nvSpPr>
      <dsp:spPr>
        <a:xfrm>
          <a:off x="370377" y="1467283"/>
          <a:ext cx="7262476" cy="1257672"/>
        </a:xfrm>
        <a:prstGeom prst="roundRect">
          <a:avLst>
            <a:gd name="adj" fmla="val 1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Адаптированная основная образовательная программа дошкольного образования муниципального бюджетного дошкольного образовательного учреждения детского  сада № 149</a:t>
          </a: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для детей с тяжелыми нарушениями речи АООП обеспечивает разностороннее развитие детей с ограниченными возможностями здоровья (с тяжелыми нарушениями речи) в возрасте от 4  до 7 лет с учетом их возрастных и индивидуальных особенностей.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7213" y="1504119"/>
        <a:ext cx="5675265" cy="1184000"/>
      </dsp:txXfrm>
    </dsp:sp>
    <dsp:sp modelId="{A486F389-722D-4EFB-A219-36709C614F94}">
      <dsp:nvSpPr>
        <dsp:cNvPr id="0" name=""/>
        <dsp:cNvSpPr/>
      </dsp:nvSpPr>
      <dsp:spPr>
        <a:xfrm>
          <a:off x="1200484" y="2934567"/>
          <a:ext cx="6802747" cy="1257672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основании АООП ДОУ на каждую возрастную группу разработана «Рабочая программа воспитателя» (РП). Рабочая программа составлена с учётом интеграции, содержание детской деятельности</a:t>
          </a:r>
          <a:endParaRPr lang="ru-RU" sz="17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37320" y="2971403"/>
        <a:ext cx="5311346" cy="1184000"/>
      </dsp:txXfrm>
    </dsp:sp>
    <dsp:sp modelId="{9A005A60-426E-4187-835F-A3CDE0311B1E}">
      <dsp:nvSpPr>
        <dsp:cNvPr id="0" name=""/>
        <dsp:cNvSpPr/>
      </dsp:nvSpPr>
      <dsp:spPr>
        <a:xfrm>
          <a:off x="6264693" y="529454"/>
          <a:ext cx="817486" cy="148677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448627" y="529454"/>
        <a:ext cx="449618" cy="1284443"/>
      </dsp:txXfrm>
    </dsp:sp>
    <dsp:sp modelId="{DA573906-BCE6-471B-855F-86D19DB5A080}">
      <dsp:nvSpPr>
        <dsp:cNvPr id="0" name=""/>
        <dsp:cNvSpPr/>
      </dsp:nvSpPr>
      <dsp:spPr>
        <a:xfrm>
          <a:off x="6840763" y="2376264"/>
          <a:ext cx="817486" cy="168158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>
        <a:off x="7024697" y="2376264"/>
        <a:ext cx="449618" cy="14792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CFF579-6D82-4CEC-830E-9805958FCCCF}">
      <dsp:nvSpPr>
        <dsp:cNvPr id="0" name=""/>
        <dsp:cNvSpPr/>
      </dsp:nvSpPr>
      <dsp:spPr>
        <a:xfrm>
          <a:off x="1182518" y="275"/>
          <a:ext cx="5699859" cy="39182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/>
            <a:t>Психолого</a:t>
          </a:r>
          <a:r>
            <a:rPr lang="ru-RU" sz="2000" kern="1200" dirty="0" smtClean="0"/>
            <a:t> – педагогическое сопровождение</a:t>
          </a:r>
          <a:endParaRPr lang="ru-RU" sz="2000" kern="1200" dirty="0"/>
        </a:p>
      </dsp:txBody>
      <dsp:txXfrm>
        <a:off x="1193994" y="11751"/>
        <a:ext cx="5676907" cy="368872"/>
      </dsp:txXfrm>
    </dsp:sp>
    <dsp:sp modelId="{B38589F6-AD28-48A6-AB37-2C797EC784BD}">
      <dsp:nvSpPr>
        <dsp:cNvPr id="0" name=""/>
        <dsp:cNvSpPr/>
      </dsp:nvSpPr>
      <dsp:spPr>
        <a:xfrm rot="1793682">
          <a:off x="4422129" y="687652"/>
          <a:ext cx="1168911" cy="13713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463270" y="715080"/>
        <a:ext cx="1086629" cy="82282"/>
      </dsp:txXfrm>
    </dsp:sp>
    <dsp:sp modelId="{68437F5F-7835-4662-AECD-E42CE8A52C07}">
      <dsp:nvSpPr>
        <dsp:cNvPr id="0" name=""/>
        <dsp:cNvSpPr/>
      </dsp:nvSpPr>
      <dsp:spPr>
        <a:xfrm>
          <a:off x="5113817" y="1120343"/>
          <a:ext cx="1733808" cy="39182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родители</a:t>
          </a:r>
          <a:endParaRPr lang="ru-RU" sz="2000" kern="1200" dirty="0"/>
        </a:p>
      </dsp:txBody>
      <dsp:txXfrm>
        <a:off x="5125293" y="1131819"/>
        <a:ext cx="1710856" cy="368872"/>
      </dsp:txXfrm>
    </dsp:sp>
    <dsp:sp modelId="{B506847B-D2A3-4EF7-92A9-819DECFFFD9E}">
      <dsp:nvSpPr>
        <dsp:cNvPr id="0" name=""/>
        <dsp:cNvSpPr/>
      </dsp:nvSpPr>
      <dsp:spPr>
        <a:xfrm rot="10800000" flipH="1" flipV="1">
          <a:off x="4303106" y="1489307"/>
          <a:ext cx="216119" cy="45720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 rot="10800000">
        <a:off x="4316822" y="1498451"/>
        <a:ext cx="188687" cy="27432"/>
      </dsp:txXfrm>
    </dsp:sp>
    <dsp:sp modelId="{8289B928-1237-4156-A9EE-732100BC4BF7}">
      <dsp:nvSpPr>
        <dsp:cNvPr id="0" name=""/>
        <dsp:cNvSpPr/>
      </dsp:nvSpPr>
      <dsp:spPr>
        <a:xfrm>
          <a:off x="1225386" y="1120343"/>
          <a:ext cx="1440786" cy="39182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дети</a:t>
          </a:r>
          <a:endParaRPr lang="ru-RU" sz="2000" kern="1200" dirty="0"/>
        </a:p>
      </dsp:txBody>
      <dsp:txXfrm>
        <a:off x="1236862" y="1131819"/>
        <a:ext cx="1417834" cy="368872"/>
      </dsp:txXfrm>
    </dsp:sp>
    <dsp:sp modelId="{C1C44199-85CF-4F8F-BBBF-76E27F91DD04}">
      <dsp:nvSpPr>
        <dsp:cNvPr id="0" name=""/>
        <dsp:cNvSpPr/>
      </dsp:nvSpPr>
      <dsp:spPr>
        <a:xfrm rot="19906458">
          <a:off x="2404658" y="687652"/>
          <a:ext cx="1168911" cy="13713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445799" y="715080"/>
        <a:ext cx="1086629" cy="8228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CFF579-6D82-4CEC-830E-9805958FCCCF}">
      <dsp:nvSpPr>
        <dsp:cNvPr id="0" name=""/>
        <dsp:cNvSpPr/>
      </dsp:nvSpPr>
      <dsp:spPr>
        <a:xfrm>
          <a:off x="0" y="-476338"/>
          <a:ext cx="8062866" cy="55426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Форма работы</a:t>
          </a:r>
          <a:endParaRPr lang="ru-RU" sz="2000" kern="1200" dirty="0"/>
        </a:p>
      </dsp:txBody>
      <dsp:txXfrm>
        <a:off x="16234" y="-460104"/>
        <a:ext cx="8030398" cy="521796"/>
      </dsp:txXfrm>
    </dsp:sp>
    <dsp:sp modelId="{B38589F6-AD28-48A6-AB37-2C797EC784BD}">
      <dsp:nvSpPr>
        <dsp:cNvPr id="0" name=""/>
        <dsp:cNvSpPr/>
      </dsp:nvSpPr>
      <dsp:spPr>
        <a:xfrm rot="2484006">
          <a:off x="3602313" y="308026"/>
          <a:ext cx="716864" cy="30563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3694002" y="369152"/>
        <a:ext cx="533486" cy="183379"/>
      </dsp:txXfrm>
    </dsp:sp>
    <dsp:sp modelId="{68437F5F-7835-4662-AECD-E42CE8A52C07}">
      <dsp:nvSpPr>
        <dsp:cNvPr id="0" name=""/>
        <dsp:cNvSpPr/>
      </dsp:nvSpPr>
      <dsp:spPr>
        <a:xfrm>
          <a:off x="4281995" y="301351"/>
          <a:ext cx="3782900" cy="277577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* Индивидуальные групповые занятия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* Совместные занятие со специалистами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* Индивидуальные групповые консультации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* Родительские собрания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* Круглые столы</a:t>
          </a:r>
          <a:endParaRPr lang="ru-RU" sz="2000" kern="1200" dirty="0"/>
        </a:p>
      </dsp:txBody>
      <dsp:txXfrm>
        <a:off x="4363295" y="382651"/>
        <a:ext cx="3620300" cy="2613174"/>
      </dsp:txXfrm>
    </dsp:sp>
    <dsp:sp modelId="{B506847B-D2A3-4EF7-92A9-819DECFFFD9E}">
      <dsp:nvSpPr>
        <dsp:cNvPr id="0" name=""/>
        <dsp:cNvSpPr/>
      </dsp:nvSpPr>
      <dsp:spPr>
        <a:xfrm rot="10806191" flipH="1" flipV="1">
          <a:off x="4189703" y="2728319"/>
          <a:ext cx="18803" cy="15998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 rot="10800000">
        <a:off x="4195344" y="2760316"/>
        <a:ext cx="7521" cy="95991"/>
      </dsp:txXfrm>
    </dsp:sp>
    <dsp:sp modelId="{8289B928-1237-4156-A9EE-732100BC4BF7}">
      <dsp:nvSpPr>
        <dsp:cNvPr id="0" name=""/>
        <dsp:cNvSpPr/>
      </dsp:nvSpPr>
      <dsp:spPr>
        <a:xfrm>
          <a:off x="3" y="792086"/>
          <a:ext cx="3875197" cy="177904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* Индивидуальные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* Групповые занятия со специалистами (логопед, психолог, инструктор ФК)</a:t>
          </a:r>
        </a:p>
      </dsp:txBody>
      <dsp:txXfrm>
        <a:off x="52109" y="844192"/>
        <a:ext cx="3770985" cy="1674833"/>
      </dsp:txXfrm>
    </dsp:sp>
    <dsp:sp modelId="{C1C44199-85CF-4F8F-BBBF-76E27F91DD04}">
      <dsp:nvSpPr>
        <dsp:cNvPr id="0" name=""/>
        <dsp:cNvSpPr/>
      </dsp:nvSpPr>
      <dsp:spPr>
        <a:xfrm rot="19084065">
          <a:off x="2733761" y="282378"/>
          <a:ext cx="734297" cy="27233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>
        <a:off x="2815462" y="336846"/>
        <a:ext cx="570895" cy="16340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CFF579-6D82-4CEC-830E-9805958FCCCF}">
      <dsp:nvSpPr>
        <dsp:cNvPr id="0" name=""/>
        <dsp:cNvSpPr/>
      </dsp:nvSpPr>
      <dsp:spPr>
        <a:xfrm>
          <a:off x="0" y="-123879"/>
          <a:ext cx="8062866" cy="55426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Технологии</a:t>
          </a:r>
          <a:endParaRPr lang="ru-RU" sz="2000" kern="1200" dirty="0"/>
        </a:p>
      </dsp:txBody>
      <dsp:txXfrm>
        <a:off x="16234" y="-107645"/>
        <a:ext cx="8030398" cy="521796"/>
      </dsp:txXfrm>
    </dsp:sp>
    <dsp:sp modelId="{B38589F6-AD28-48A6-AB37-2C797EC784BD}">
      <dsp:nvSpPr>
        <dsp:cNvPr id="0" name=""/>
        <dsp:cNvSpPr/>
      </dsp:nvSpPr>
      <dsp:spPr>
        <a:xfrm rot="2111945">
          <a:off x="4449117" y="478982"/>
          <a:ext cx="428726" cy="26983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4530067" y="532948"/>
        <a:ext cx="266826" cy="161900"/>
      </dsp:txXfrm>
    </dsp:sp>
    <dsp:sp modelId="{68437F5F-7835-4662-AECD-E42CE8A52C07}">
      <dsp:nvSpPr>
        <dsp:cNvPr id="0" name=""/>
        <dsp:cNvSpPr/>
      </dsp:nvSpPr>
      <dsp:spPr>
        <a:xfrm>
          <a:off x="4812591" y="1028256"/>
          <a:ext cx="1968870" cy="74088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родители</a:t>
          </a:r>
          <a:endParaRPr lang="ru-RU" sz="2000" kern="1200" dirty="0"/>
        </a:p>
      </dsp:txBody>
      <dsp:txXfrm>
        <a:off x="4834291" y="1049956"/>
        <a:ext cx="1925470" cy="697485"/>
      </dsp:txXfrm>
    </dsp:sp>
    <dsp:sp modelId="{B506847B-D2A3-4EF7-92A9-819DECFFFD9E}">
      <dsp:nvSpPr>
        <dsp:cNvPr id="0" name=""/>
        <dsp:cNvSpPr/>
      </dsp:nvSpPr>
      <dsp:spPr>
        <a:xfrm rot="10502505" flipH="1" flipV="1">
          <a:off x="4689561" y="2316542"/>
          <a:ext cx="84484" cy="6467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 rot="10800000">
        <a:off x="4708964" y="2329477"/>
        <a:ext cx="45679" cy="38805"/>
      </dsp:txXfrm>
    </dsp:sp>
    <dsp:sp modelId="{8289B928-1237-4156-A9EE-732100BC4BF7}">
      <dsp:nvSpPr>
        <dsp:cNvPr id="0" name=""/>
        <dsp:cNvSpPr/>
      </dsp:nvSpPr>
      <dsp:spPr>
        <a:xfrm>
          <a:off x="0" y="895746"/>
          <a:ext cx="4243550" cy="164359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* Социальная терапия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* </a:t>
          </a:r>
          <a:r>
            <a:rPr lang="ru-RU" sz="2000" kern="1200" dirty="0" err="1" smtClean="0"/>
            <a:t>Коррекционно</a:t>
          </a:r>
          <a:r>
            <a:rPr lang="ru-RU" sz="2000" kern="1200" dirty="0" smtClean="0"/>
            <a:t> – </a:t>
          </a:r>
          <a:r>
            <a:rPr lang="ru-RU" sz="2000" kern="1200" dirty="0" err="1" smtClean="0"/>
            <a:t>развиающее</a:t>
          </a:r>
          <a:r>
            <a:rPr lang="ru-RU" sz="2000" kern="1200" dirty="0" smtClean="0"/>
            <a:t> обучение (песочная терапия,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арт – терапия, </a:t>
          </a:r>
          <a:r>
            <a:rPr lang="ru-RU" sz="2000" kern="1200" dirty="0" err="1" smtClean="0"/>
            <a:t>кинезотерапия</a:t>
          </a:r>
          <a:r>
            <a:rPr lang="ru-RU" sz="2000" kern="1200" dirty="0" smtClean="0"/>
            <a:t>, музыкотерапия, ИКТ технологии</a:t>
          </a:r>
          <a:endParaRPr lang="ru-RU" sz="2000" kern="1200" dirty="0"/>
        </a:p>
      </dsp:txBody>
      <dsp:txXfrm>
        <a:off x="48139" y="943885"/>
        <a:ext cx="4147272" cy="1547316"/>
      </dsp:txXfrm>
    </dsp:sp>
    <dsp:sp modelId="{C1C44199-85CF-4F8F-BBBF-76E27F91DD04}">
      <dsp:nvSpPr>
        <dsp:cNvPr id="0" name=""/>
        <dsp:cNvSpPr/>
      </dsp:nvSpPr>
      <dsp:spPr>
        <a:xfrm rot="19240649">
          <a:off x="3224844" y="555486"/>
          <a:ext cx="368437" cy="21515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>
        <a:off x="3289392" y="598518"/>
        <a:ext cx="239341" cy="12909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CFF579-6D82-4CEC-830E-9805958FCCCF}">
      <dsp:nvSpPr>
        <dsp:cNvPr id="0" name=""/>
        <dsp:cNvSpPr/>
      </dsp:nvSpPr>
      <dsp:spPr>
        <a:xfrm>
          <a:off x="0" y="-394540"/>
          <a:ext cx="8229435" cy="56571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Форма работы</a:t>
          </a:r>
          <a:endParaRPr lang="ru-RU" sz="2000" kern="1200" dirty="0"/>
        </a:p>
      </dsp:txBody>
      <dsp:txXfrm>
        <a:off x="16569" y="-377971"/>
        <a:ext cx="8196297" cy="532577"/>
      </dsp:txXfrm>
    </dsp:sp>
    <dsp:sp modelId="{B38589F6-AD28-48A6-AB37-2C797EC784BD}">
      <dsp:nvSpPr>
        <dsp:cNvPr id="0" name=""/>
        <dsp:cNvSpPr/>
      </dsp:nvSpPr>
      <dsp:spPr>
        <a:xfrm rot="2633516">
          <a:off x="3738759" y="454068"/>
          <a:ext cx="757462" cy="19475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3797186" y="493019"/>
        <a:ext cx="640609" cy="116853"/>
      </dsp:txXfrm>
    </dsp:sp>
    <dsp:sp modelId="{68437F5F-7835-4662-AECD-E42CE8A52C07}">
      <dsp:nvSpPr>
        <dsp:cNvPr id="0" name=""/>
        <dsp:cNvSpPr/>
      </dsp:nvSpPr>
      <dsp:spPr>
        <a:xfrm>
          <a:off x="4519431" y="692921"/>
          <a:ext cx="3434501" cy="24736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* Индивидуальные групповые занятия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* Совместные занятие со специалистами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* Индивидуальные групповые консультации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* Родительские собрания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* Круглые столы</a:t>
          </a:r>
          <a:endParaRPr lang="ru-RU" sz="1800" kern="1200" dirty="0"/>
        </a:p>
      </dsp:txBody>
      <dsp:txXfrm>
        <a:off x="4591882" y="765372"/>
        <a:ext cx="3289599" cy="2328761"/>
      </dsp:txXfrm>
    </dsp:sp>
    <dsp:sp modelId="{B506847B-D2A3-4EF7-92A9-819DECFFFD9E}">
      <dsp:nvSpPr>
        <dsp:cNvPr id="0" name=""/>
        <dsp:cNvSpPr/>
      </dsp:nvSpPr>
      <dsp:spPr>
        <a:xfrm rot="11038483" flipH="1" flipV="1">
          <a:off x="4355592" y="2798674"/>
          <a:ext cx="41884" cy="163290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/>
        </a:p>
      </dsp:txBody>
      <dsp:txXfrm rot="10800000">
        <a:off x="4368157" y="2831332"/>
        <a:ext cx="16754" cy="97974"/>
      </dsp:txXfrm>
    </dsp:sp>
    <dsp:sp modelId="{8289B928-1237-4156-A9EE-732100BC4BF7}">
      <dsp:nvSpPr>
        <dsp:cNvPr id="0" name=""/>
        <dsp:cNvSpPr/>
      </dsp:nvSpPr>
      <dsp:spPr>
        <a:xfrm>
          <a:off x="165610" y="674348"/>
          <a:ext cx="3531171" cy="19124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* Индивидуальные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* Групповые занятия со специалистами (логопед, психолог, инструктор ФК)</a:t>
          </a:r>
        </a:p>
      </dsp:txBody>
      <dsp:txXfrm>
        <a:off x="221625" y="730363"/>
        <a:ext cx="3419141" cy="1800460"/>
      </dsp:txXfrm>
    </dsp:sp>
    <dsp:sp modelId="{C1C44199-85CF-4F8F-BBBF-76E27F91DD04}">
      <dsp:nvSpPr>
        <dsp:cNvPr id="0" name=""/>
        <dsp:cNvSpPr/>
      </dsp:nvSpPr>
      <dsp:spPr>
        <a:xfrm rot="7350670" flipH="1">
          <a:off x="2984004" y="365316"/>
          <a:ext cx="653862" cy="179687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3037910" y="401253"/>
        <a:ext cx="546050" cy="1078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241AC-396B-434E-8343-F02A7DC2875E}" type="datetimeFigureOut">
              <a:rPr lang="ru-RU" smtClean="0"/>
              <a:pPr/>
              <a:t>23.07.2022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33303-B9F9-4B7D-B585-7B4383DBF1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241AC-396B-434E-8343-F02A7DC2875E}" type="datetimeFigureOut">
              <a:rPr lang="ru-RU" smtClean="0"/>
              <a:pPr/>
              <a:t>23.07.2022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33303-B9F9-4B7D-B585-7B4383DBF1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241AC-396B-434E-8343-F02A7DC2875E}" type="datetimeFigureOut">
              <a:rPr lang="ru-RU" smtClean="0"/>
              <a:pPr/>
              <a:t>23.07.2022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33303-B9F9-4B7D-B585-7B4383DBF1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241AC-396B-434E-8343-F02A7DC2875E}" type="datetimeFigureOut">
              <a:rPr lang="ru-RU" smtClean="0"/>
              <a:pPr/>
              <a:t>23.07.2022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33303-B9F9-4B7D-B585-7B4383DBF1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241AC-396B-434E-8343-F02A7DC2875E}" type="datetimeFigureOut">
              <a:rPr lang="ru-RU" smtClean="0"/>
              <a:pPr/>
              <a:t>23.07.2022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33303-B9F9-4B7D-B585-7B4383DBF1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241AC-396B-434E-8343-F02A7DC2875E}" type="datetimeFigureOut">
              <a:rPr lang="ru-RU" smtClean="0"/>
              <a:pPr/>
              <a:t>23.07.2022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33303-B9F9-4B7D-B585-7B4383DBF1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241AC-396B-434E-8343-F02A7DC2875E}" type="datetimeFigureOut">
              <a:rPr lang="ru-RU" smtClean="0"/>
              <a:pPr/>
              <a:t>23.07.2022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33303-B9F9-4B7D-B585-7B4383DBF1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241AC-396B-434E-8343-F02A7DC2875E}" type="datetimeFigureOut">
              <a:rPr lang="ru-RU" smtClean="0"/>
              <a:pPr/>
              <a:t>23.07.2022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33303-B9F9-4B7D-B585-7B4383DBF1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241AC-396B-434E-8343-F02A7DC2875E}" type="datetimeFigureOut">
              <a:rPr lang="ru-RU" smtClean="0"/>
              <a:pPr/>
              <a:t>23.07.2022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33303-B9F9-4B7D-B585-7B4383DBF1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241AC-396B-434E-8343-F02A7DC2875E}" type="datetimeFigureOut">
              <a:rPr lang="ru-RU" smtClean="0"/>
              <a:pPr/>
              <a:t>23.07.2022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33303-B9F9-4B7D-B585-7B4383DBF1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241AC-396B-434E-8343-F02A7DC2875E}" type="datetimeFigureOut">
              <a:rPr lang="ru-RU" smtClean="0"/>
              <a:pPr/>
              <a:t>23.07.2022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33303-B9F9-4B7D-B585-7B4383DBF1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241AC-396B-434E-8343-F02A7DC2875E}" type="datetimeFigureOut">
              <a:rPr lang="ru-RU" smtClean="0"/>
              <a:pPr/>
              <a:t>23.07.2022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33303-B9F9-4B7D-B585-7B4383DBF13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6095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620688"/>
            <a:ext cx="8496944" cy="1440160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1700" b="1" i="1" kern="0" dirty="0">
                <a:solidFill>
                  <a:srgbClr val="44546A">
                    <a:lumMod val="50000"/>
                  </a:srgbClr>
                </a:solidFill>
              </a:rPr>
              <a:t/>
            </a:r>
            <a:br>
              <a:rPr lang="ru-RU" sz="1700" b="1" i="1" kern="0" dirty="0">
                <a:solidFill>
                  <a:srgbClr val="44546A">
                    <a:lumMod val="50000"/>
                  </a:srgbClr>
                </a:solidFill>
              </a:rPr>
            </a:br>
            <a:r>
              <a:rPr lang="ru-RU" sz="2200" b="1" i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</a:t>
            </a:r>
            <a:r>
              <a:rPr lang="ru-RU" sz="2200" b="1" i="1" kern="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</a:t>
            </a:r>
            <a:r>
              <a:rPr lang="ru-RU" sz="2200" b="1" i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детский сад комбинированного вида №149 </a:t>
            </a:r>
            <a:br>
              <a:rPr lang="ru-RU" sz="2200" b="1" i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Батайска Ростовской </a:t>
            </a:r>
            <a:r>
              <a:rPr lang="ru-RU" sz="2200" b="1" i="1" kern="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br>
              <a:rPr lang="ru-RU" sz="2200" b="1" i="1" kern="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kern="0" dirty="0">
                <a:solidFill>
                  <a:srgbClr val="7030A0"/>
                </a:solidFill>
              </a:rPr>
              <a:t>Муниципальный методический ресурсный центр</a:t>
            </a:r>
            <a:br>
              <a:rPr lang="ru-RU" sz="1600" b="1" i="1" kern="0" dirty="0">
                <a:solidFill>
                  <a:srgbClr val="7030A0"/>
                </a:solidFill>
              </a:rPr>
            </a:br>
            <a:r>
              <a:rPr lang="ru-RU" sz="2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5373216"/>
            <a:ext cx="7304856" cy="864096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Предоставьте каждому человеку, все те права, которыми бы вы хотели обладать сами!</a:t>
            </a:r>
          </a:p>
          <a:p>
            <a:pPr algn="r"/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Роберт </a:t>
            </a:r>
            <a:r>
              <a:rPr lang="ru-RU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Ингерсолли</a:t>
            </a:r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088" y="1628800"/>
            <a:ext cx="5760132" cy="3840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38" y="-72189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855285"/>
          </a:xfrm>
        </p:spPr>
        <p:txBody>
          <a:bodyPr>
            <a:normAutofit fontScale="90000"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Предметно-пространственная среда </a:t>
            </a:r>
            <a:b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«Речевого развития»</a:t>
            </a:r>
            <a:b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1357298"/>
            <a:ext cx="84296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9275" y="1695669"/>
            <a:ext cx="4525963" cy="3394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949" y="1476750"/>
            <a:ext cx="5084806" cy="3813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719068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38" y="-72189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634082"/>
          </a:xfrm>
        </p:spPr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Предметно-пространственная среда </a:t>
            </a:r>
            <a:r>
              <a:rPr lang="ru-RU" sz="31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 по системе </a:t>
            </a:r>
            <a:r>
              <a:rPr lang="ru-RU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М.Монтессори</a:t>
            </a:r>
            <a:endParaRPr lang="ru-RU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1357298"/>
            <a:ext cx="84296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75656" y="1255547"/>
            <a:ext cx="5537589" cy="4153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4266722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38" y="-72189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9541" y="476672"/>
            <a:ext cx="8229600" cy="216024"/>
          </a:xfrm>
        </p:spPr>
        <p:txBody>
          <a:bodyPr>
            <a:normAutofit fontScale="90000"/>
          </a:bodyPr>
          <a:lstStyle/>
          <a:p>
            <a:pPr algn="r"/>
            <a:r>
              <a:rPr lang="ru-RU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Предметно-пространственная среда </a:t>
            </a:r>
            <a:br>
              <a:rPr lang="ru-RU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7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творчества</a:t>
            </a:r>
            <a:r>
              <a:rPr lang="ru-RU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2129" y="883914"/>
            <a:ext cx="3024336" cy="89601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5720" y="1357298"/>
            <a:ext cx="84296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341" y="1124744"/>
            <a:ext cx="3031200" cy="905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7411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6095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Предметно-пространственная </a:t>
            </a:r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 групповое помещение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31640" y="1166017"/>
            <a:ext cx="6034617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6095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686799" cy="824419"/>
          </a:xfrm>
        </p:spPr>
        <p:txBody>
          <a:bodyPr>
            <a:normAutofit fontScale="90000"/>
          </a:bodyPr>
          <a:lstStyle/>
          <a:p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Предметно-пространственная </a:t>
            </a:r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 </a:t>
            </a:r>
            <a:b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«Игровая деятельность»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72" y="3429000"/>
            <a:ext cx="4214010" cy="5579013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89973" y="1484783"/>
            <a:ext cx="4468392" cy="5720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6095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Современная информационная среда</a:t>
            </a:r>
            <a:endParaRPr lang="ru-RU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417638"/>
            <a:ext cx="3810000" cy="3648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08" y="1186440"/>
            <a:ext cx="3363838" cy="4485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6095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Современная информационная среда</a:t>
            </a:r>
            <a:b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(интерактивный стол –логопедическая игра «Баба-Яга учится читать» </a:t>
            </a:r>
            <a:endParaRPr lang="ru-RU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85" y="1728371"/>
            <a:ext cx="8274229" cy="3728574"/>
          </a:xfrm>
        </p:spPr>
      </p:pic>
    </p:spTree>
    <p:extLst>
      <p:ext uri="{BB962C8B-B14F-4D97-AF65-F5344CB8AC3E}">
        <p14:creationId xmlns:p14="http://schemas.microsoft.com/office/powerpoint/2010/main" val="402248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6095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учителя-логопеда</a:t>
            </a:r>
            <a:endParaRPr lang="ru-RU" sz="4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85184" y="1316806"/>
            <a:ext cx="2635821" cy="86677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264" y="1316806"/>
            <a:ext cx="2597856" cy="875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6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6095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учителя-логопеда</a:t>
            </a:r>
            <a:endParaRPr lang="ru-RU" sz="4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8680" y="1404884"/>
            <a:ext cx="2317224" cy="81269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9280" y="1728371"/>
            <a:ext cx="4481039" cy="667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6095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педагога-психолога</a:t>
            </a:r>
            <a:endParaRPr lang="ru-RU" sz="4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0" y="1344608"/>
            <a:ext cx="3126586" cy="41687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090" y="1332210"/>
            <a:ext cx="3243021" cy="43240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9511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Инклюзивное образование в условиях ФГОС</a:t>
            </a:r>
            <a:endParaRPr lang="ru-RU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ФГОС направленно на то, чтобы обеспечить детей с ОВЗ компетенциями, необходимыми им для успешной социализации в современном обществе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456" y="2612320"/>
            <a:ext cx="1684844" cy="16848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1152" y="1450045"/>
            <a:ext cx="3075609" cy="16999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688" y="1450045"/>
            <a:ext cx="3261643" cy="16094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767" y="3333333"/>
            <a:ext cx="3090940" cy="21459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3733" y="3875867"/>
            <a:ext cx="2869888" cy="1524447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>
            <a:off x="3313772" y="2743547"/>
            <a:ext cx="432048" cy="2615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3296348" y="3959123"/>
            <a:ext cx="432048" cy="1852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5359492" y="3036294"/>
            <a:ext cx="657559" cy="2506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4969467" y="4091008"/>
            <a:ext cx="568318" cy="34522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6095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Физкультурный зал</a:t>
            </a:r>
            <a:endParaRPr lang="ru-RU" sz="4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03648" y="1163382"/>
            <a:ext cx="6041645" cy="4531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8480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6095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Физкультурный зал</a:t>
            </a:r>
            <a:endParaRPr lang="ru-RU" sz="4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3568" y="1405418"/>
            <a:ext cx="3168352" cy="42202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2729" y="1381538"/>
            <a:ext cx="3071192" cy="4094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1701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855" y="-104268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Физкультурный зал</a:t>
            </a:r>
            <a:endParaRPr lang="ru-RU" sz="4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59" y="1184068"/>
            <a:ext cx="3394472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59" y="1184068"/>
            <a:ext cx="3394472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7081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6095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 студия</a:t>
            </a:r>
            <a:endParaRPr lang="ru-RU" sz="4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03648" y="1049855"/>
            <a:ext cx="6336704" cy="4758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8489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6095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Кадровые условия</a:t>
            </a:r>
            <a:endParaRPr lang="ru-RU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0779529"/>
              </p:ext>
            </p:extLst>
          </p:nvPr>
        </p:nvGraphicFramePr>
        <p:xfrm>
          <a:off x="457200" y="1124744"/>
          <a:ext cx="8229600" cy="5001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5489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6095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Кадровые условия </a:t>
            </a:r>
            <a:r>
              <a:rPr lang="ru-RU" sz="1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(Стажировка в </a:t>
            </a:r>
            <a:r>
              <a:rPr lang="ru-RU" sz="1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г.Санкт</a:t>
            </a:r>
            <a:r>
              <a:rPr lang="ru-RU" sz="1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-Петербурге </a:t>
            </a:r>
            <a:r>
              <a:rPr 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2022г</a:t>
            </a:r>
            <a:endParaRPr lang="ru-RU" sz="1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8760"/>
            <a:ext cx="7092280" cy="4731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9400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6095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Кадровые условия</a:t>
            </a:r>
            <a:endParaRPr lang="ru-RU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67071"/>
            <a:ext cx="6480720" cy="4323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6886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6095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Программно-методическое обеспечение</a:t>
            </a:r>
            <a:endParaRPr lang="ru-RU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432211229"/>
              </p:ext>
            </p:extLst>
          </p:nvPr>
        </p:nvGraphicFramePr>
        <p:xfrm>
          <a:off x="683568" y="1268760"/>
          <a:ext cx="8003232" cy="4192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4942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2484" y="86237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5082"/>
          </a:xfrm>
        </p:spPr>
        <p:txBody>
          <a:bodyPr>
            <a:normAutofit fontScale="90000"/>
          </a:bodyPr>
          <a:lstStyle/>
          <a:p>
            <a: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Программно-методическое обеспечение</a:t>
            </a:r>
            <a:endParaRPr lang="ru-RU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136" y="3068960"/>
            <a:ext cx="3500202" cy="61577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55" y="980557"/>
            <a:ext cx="5983186" cy="682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5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6095"/>
            <a:ext cx="9144000" cy="6930189"/>
          </a:xfrm>
          <a:prstGeom prst="rect">
            <a:avLst/>
          </a:prstGeom>
          <a:noFill/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687204133"/>
              </p:ext>
            </p:extLst>
          </p:nvPr>
        </p:nvGraphicFramePr>
        <p:xfrm>
          <a:off x="610313" y="620688"/>
          <a:ext cx="8064896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726814190"/>
              </p:ext>
            </p:extLst>
          </p:nvPr>
        </p:nvGraphicFramePr>
        <p:xfrm>
          <a:off x="610313" y="2763387"/>
          <a:ext cx="8064896" cy="280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11335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6095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/>
          <a:p>
            <a:pPr>
              <a:buNone/>
            </a:pPr>
            <a:endParaRPr lang="ru-RU" sz="2400" b="1" i="1" dirty="0" smtClean="0"/>
          </a:p>
          <a:p>
            <a:pPr>
              <a:buNone/>
            </a:pPr>
            <a:r>
              <a:rPr lang="ru-RU" sz="3600" b="1" i="1" dirty="0" smtClean="0"/>
              <a:t> </a:t>
            </a:r>
            <a:endParaRPr lang="ru-RU" sz="3600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6" y="-32438"/>
            <a:ext cx="8964488" cy="672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3499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6095"/>
            <a:ext cx="9144000" cy="6930189"/>
          </a:xfrm>
          <a:prstGeom prst="rect">
            <a:avLst/>
          </a:prstGeom>
          <a:noFill/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254309898"/>
              </p:ext>
            </p:extLst>
          </p:nvPr>
        </p:nvGraphicFramePr>
        <p:xfrm>
          <a:off x="551500" y="4056937"/>
          <a:ext cx="8064896" cy="2348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079570325"/>
              </p:ext>
            </p:extLst>
          </p:nvPr>
        </p:nvGraphicFramePr>
        <p:xfrm>
          <a:off x="551500" y="688341"/>
          <a:ext cx="8231507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08111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2189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4735655" cy="936104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Песочная терапия</a:t>
            </a:r>
            <a:endParaRPr lang="ru-RU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06" y="1241557"/>
            <a:ext cx="3439809" cy="4581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183" y="332656"/>
            <a:ext cx="3469805" cy="4621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5454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35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Артикуляционная и дыхательная гимнастика</a:t>
            </a:r>
            <a:endParaRPr lang="ru-RU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56" y="1202893"/>
            <a:ext cx="3165816" cy="4221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528" y="1052736"/>
            <a:ext cx="3219822" cy="4293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1454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10" y="-56878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Кинезиологические</a:t>
            </a:r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упражнения</a:t>
            </a:r>
            <a:endParaRPr lang="ru-RU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80728"/>
            <a:ext cx="3384376" cy="4512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033" y="998256"/>
            <a:ext cx="3374107" cy="44988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5350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543" y="572422"/>
            <a:ext cx="8584945" cy="696337"/>
          </a:xfrm>
        </p:spPr>
        <p:txBody>
          <a:bodyPr>
            <a:normAutofit fontScale="90000"/>
          </a:bodyPr>
          <a:lstStyle/>
          <a:p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лэпбука</a:t>
            </a:r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</a:t>
            </a:r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развивающей работе с детьми с ОВЗ</a:t>
            </a:r>
            <a:b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013" y="1457581"/>
            <a:ext cx="4781804" cy="51135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368" y="2924944"/>
            <a:ext cx="4238922" cy="628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2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17" y="-31723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58618"/>
          </a:xfrm>
        </p:spPr>
        <p:txBody>
          <a:bodyPr>
            <a:normAutofit fontScale="90000"/>
          </a:bodyPr>
          <a:lstStyle/>
          <a:p>
            <a:pPr marL="90170" marR="175895" lvl="0" indent="450215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0215" algn="l"/>
              </a:tabLst>
            </a:pPr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Психолого-медико-педагогический консилиум(ПМПК)</a:t>
            </a:r>
            <a:b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поступлении ребенка в ДОУ проводится комплексная оценка здоровья и развития, знакомство с медицинской документацией, анкетирование родителей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проведения индивидуальной педагогической диагностики имеются карты развития детей для каждого возраста групп общеразвивающей направленности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Результаты диагностического обследования выносятся на психолого-медико-педагогический консилиум (</a:t>
            </a:r>
            <a:r>
              <a:rPr lang="ru-RU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ДОУ. На заседание </a:t>
            </a:r>
            <a:r>
              <a:rPr lang="ru-RU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приглашаются заведующий, специалисты, воспитатели, медики, 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где озвучивается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информация, полученная из бесед с родителями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представляются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результаты диагностики развития детей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проводится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психолого-педагогический анализ развития, </a:t>
            </a:r>
            <a:b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определяются конкретные трудности и причины, вызывавшие эти затруднения. 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ДОУ создано Положение о психолого-педагогическом консилиуме размещено на сайте  МБДОУ№ 149</a:t>
            </a:r>
            <a:r>
              <a:rPr lang="ru-RU" sz="1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27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17" y="-31723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pPr marL="90170" marR="175895" lvl="0" indent="450215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0215" algn="l"/>
              </a:tabLst>
            </a:pPr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ru-RU" sz="1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664" y="509178"/>
            <a:ext cx="4104457" cy="4968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83" y="404664"/>
            <a:ext cx="4270464" cy="5073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7191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17" y="-31723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5" y="274638"/>
            <a:ext cx="9493161" cy="562176"/>
          </a:xfrm>
        </p:spPr>
        <p:txBody>
          <a:bodyPr>
            <a:normAutofit fontScale="90000"/>
          </a:bodyPr>
          <a:lstStyle/>
          <a:p>
            <a:pPr marL="90170" marR="175895" lvl="0" indent="450215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0215" algn="l"/>
              </a:tabLst>
            </a:pPr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ru-RU" sz="27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Психолого-медико-педагогический консилиум (ПМПК)</a:t>
            </a:r>
            <a:br>
              <a:rPr lang="ru-RU" sz="27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39906"/>
            <a:ext cx="7272808" cy="54546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6009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17" y="-31723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282154"/>
          </a:xfrm>
        </p:spPr>
        <p:txBody>
          <a:bodyPr>
            <a:normAutofit fontScale="90000"/>
          </a:bodyPr>
          <a:lstStyle/>
          <a:p>
            <a:pPr marL="90170" marR="175895" lvl="0" indent="450215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0215" algn="l"/>
              </a:tabLst>
            </a:pPr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br>
              <a:rPr lang="ru-RU" sz="22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8640959" cy="51349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1538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17" y="-31723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marL="90170" marR="175895" lvl="0" indent="450215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0215" algn="l"/>
              </a:tabLst>
            </a:pPr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b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8640960" cy="53299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8794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6095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/>
          <a:p>
            <a:pPr>
              <a:buNone/>
            </a:pPr>
            <a:endParaRPr lang="ru-RU" sz="2400" b="1" i="1" dirty="0" smtClean="0"/>
          </a:p>
          <a:p>
            <a:pPr>
              <a:buNone/>
            </a:pPr>
            <a:r>
              <a:rPr lang="ru-RU" sz="3600" b="1" i="1" dirty="0" smtClean="0"/>
              <a:t> </a:t>
            </a:r>
            <a:endParaRPr lang="ru-RU" sz="3600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4" y="58315"/>
            <a:ext cx="8988491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6300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17" y="-31723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pPr marL="90170" marR="175895" lvl="0" indent="450215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0215" algn="l"/>
              </a:tabLst>
            </a:pPr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b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74638"/>
            <a:ext cx="8712967" cy="5623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5590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35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семьями воспитанников</a:t>
            </a:r>
            <a:endParaRPr lang="ru-RU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045139"/>
            <a:ext cx="6401119" cy="480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4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35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семьями воспитанников</a:t>
            </a:r>
            <a:endParaRPr lang="ru-RU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34" y="1295837"/>
            <a:ext cx="3528392" cy="68799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6226" y="1730214"/>
            <a:ext cx="4604811" cy="641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0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13" y="11088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899" y="332656"/>
            <a:ext cx="8518589" cy="792088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социальными партнерами</a:t>
            </a:r>
            <a:b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одический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«Дети с ОВЗ в дошкольном учреждении: кто они? Работа воспитателя в группе с детьми ОВЗ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b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2018г</a:t>
            </a:r>
            <a:endParaRPr lang="ru-RU" sz="1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767" y="1252575"/>
            <a:ext cx="5760640" cy="4447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9475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6095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946" y="190463"/>
            <a:ext cx="8758542" cy="502233"/>
          </a:xfrm>
        </p:spPr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Обмен опыта </a:t>
            </a:r>
            <a:br>
              <a:rPr lang="ru-RU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 «Перезагрузка»</a:t>
            </a:r>
            <a:endParaRPr lang="ru-RU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940214"/>
            <a:ext cx="5470785" cy="547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5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6095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9631"/>
          </a:xfrm>
        </p:spPr>
        <p:txBody>
          <a:bodyPr>
            <a:normAutofit fontScale="90000"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Семинар-практикум «Профессионализм педагога» 2019г.</a:t>
            </a:r>
            <a:endParaRPr lang="ru-RU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174269"/>
            <a:ext cx="6491064" cy="845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9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6095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2336165" algn="l"/>
              </a:tabLst>
            </a:pPr>
            <a:r>
              <a:rPr lang="ru-RU" sz="1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стол « С</a:t>
            </a:r>
            <a:r>
              <a:rPr lang="ru-RU" sz="18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тановление </a:t>
            </a:r>
            <a:r>
              <a:rPr lang="ru-RU" sz="1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социального и эмоционального интеллекта старших дошкольников с общим недоразвитием речи  в условиях реализации образовательной области «Речевое разви</a:t>
            </a:r>
            <a:r>
              <a:rPr lang="ru-RU" sz="16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тие»</a:t>
            </a:r>
            <a:r>
              <a:rPr lang="ru-RU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365" y="1340768"/>
            <a:ext cx="6901270" cy="92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91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95" y="-72189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00736"/>
            <a:ext cx="8712968" cy="307983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</a:t>
            </a:r>
            <a:b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речи у детей дошкольного возраста через словесные игры»</a:t>
            </a:r>
            <a:b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2021г.</a:t>
            </a:r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625" y="1112643"/>
            <a:ext cx="5868540" cy="558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2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528" y="10197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96752"/>
            <a:ext cx="8686800" cy="45719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Обмен опыта</a:t>
            </a:r>
            <a:b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методический семинар по проблеме: </a:t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«Система коррекционно-педагогической работы по становлению социального и эмоционального интеллекта старших дошкольников с общим недоразвитием речи  в условиях реализации образовательной области «Речевое развитие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»» </a:t>
            </a:r>
            <a:r>
              <a:rPr lang="ru-RU" sz="1100" b="1" i="1" dirty="0" smtClean="0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</a:t>
            </a:r>
            <a:r>
              <a:rPr lang="ru-RU" sz="1100" b="1" i="1" dirty="0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старшим методистом отдела дошкольного и начального образования ИПК и ППРО, кандидат педагогических наук Любовь Васильевной  </a:t>
            </a:r>
            <a:r>
              <a:rPr lang="ru-RU" sz="1100" b="1" i="1" dirty="0" err="1" smtClean="0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Бех</a:t>
            </a:r>
            <a:r>
              <a:rPr lang="ru-RU" sz="1100" b="1" i="1" dirty="0" smtClean="0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b="1" i="1" dirty="0" smtClean="0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2020г</a:t>
            </a:r>
            <a:r>
              <a:rPr lang="ru-RU" sz="1600" dirty="0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платформе </a:t>
            </a:r>
            <a:r>
              <a:rPr lang="en-US" sz="1600" b="1" dirty="0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Zoom</a:t>
            </a:r>
            <a:endParaRPr lang="ru-RU" sz="1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1988840"/>
            <a:ext cx="5040559" cy="46426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8622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4783" y="-54499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реализации инклюзивной практики</a:t>
            </a:r>
            <a:endParaRPr lang="ru-RU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3765355630"/>
              </p:ext>
            </p:extLst>
          </p:nvPr>
        </p:nvGraphicFramePr>
        <p:xfrm>
          <a:off x="396757" y="1483905"/>
          <a:ext cx="8280920" cy="3853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2540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6095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94122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инклюзивного образования в МБ ДОУ №149</a:t>
            </a:r>
            <a:endParaRPr lang="ru-RU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8435000"/>
              </p:ext>
            </p:extLst>
          </p:nvPr>
        </p:nvGraphicFramePr>
        <p:xfrm>
          <a:off x="457200" y="1428750"/>
          <a:ext cx="8229600" cy="4697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6095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коллектив МБ ДОУ №149</a:t>
            </a:r>
            <a:endParaRPr lang="ru-RU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69" y="1556792"/>
            <a:ext cx="8199831" cy="77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6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6095"/>
            <a:ext cx="9144000" cy="6930189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algn="ctr">
              <a:buNone/>
            </a:pPr>
            <a:r>
              <a:rPr lang="ru-RU" sz="3600" b="1" i="1" dirty="0" smtClean="0">
                <a:solidFill>
                  <a:srgbClr val="7030A0"/>
                </a:solidFill>
              </a:rPr>
              <a:t>Спасибо за внимание!</a:t>
            </a:r>
            <a:endParaRPr lang="ru-RU" sz="3600" b="1" i="1" dirty="0">
              <a:solidFill>
                <a:srgbClr val="7030A0"/>
              </a:solidFill>
            </a:endParaRPr>
          </a:p>
        </p:txBody>
      </p:sp>
      <p:pic>
        <p:nvPicPr>
          <p:cNvPr id="24578" name="Picture 2" descr="https://ozredsch.edumsko.ru/uploads/2000/1147/section/279723/ehmblem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428605"/>
            <a:ext cx="4924425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6095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для инклюзивного образования в МБ ДОУ №149</a:t>
            </a:r>
            <a:endParaRPr lang="ru-RU" sz="2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/>
          <a:p>
            <a:pPr>
              <a:buNone/>
            </a:pPr>
            <a:endParaRPr lang="ru-RU" sz="2400" b="1" i="1" dirty="0" smtClean="0"/>
          </a:p>
          <a:p>
            <a:pPr>
              <a:buNone/>
            </a:pPr>
            <a:r>
              <a:rPr lang="ru-RU" sz="3600" b="1" i="1" dirty="0" smtClean="0"/>
              <a:t> </a:t>
            </a:r>
            <a:endParaRPr lang="ru-RU" sz="3600" b="1" i="1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610464627"/>
              </p:ext>
            </p:extLst>
          </p:nvPr>
        </p:nvGraphicFramePr>
        <p:xfrm>
          <a:off x="260884" y="921860"/>
          <a:ext cx="8622232" cy="5289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Стрелка вправо 10"/>
          <p:cNvSpPr/>
          <p:nvPr/>
        </p:nvSpPr>
        <p:spPr>
          <a:xfrm>
            <a:off x="4211960" y="2774498"/>
            <a:ext cx="1368152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flipH="1">
            <a:off x="7884368" y="4509120"/>
            <a:ext cx="821160" cy="7006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4020" y="4637397"/>
            <a:ext cx="853514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9153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6095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для инклюзивного образования в МБ ДОУ №149</a:t>
            </a: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/>
          <a:p>
            <a:pPr>
              <a:buNone/>
            </a:pPr>
            <a:endParaRPr lang="ru-RU" sz="2400" b="1" i="1" dirty="0" smtClean="0"/>
          </a:p>
          <a:p>
            <a:pPr>
              <a:buNone/>
            </a:pPr>
            <a:r>
              <a:rPr lang="ru-RU" sz="3600" b="1" i="1" dirty="0" smtClean="0"/>
              <a:t> </a:t>
            </a:r>
            <a:endParaRPr lang="ru-RU" sz="3600" b="1" i="1" dirty="0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4112009715"/>
              </p:ext>
            </p:extLst>
          </p:nvPr>
        </p:nvGraphicFramePr>
        <p:xfrm>
          <a:off x="1524000" y="1397000"/>
          <a:ext cx="693643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38" y="-72189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1438" y="274638"/>
            <a:ext cx="8758238" cy="562074"/>
          </a:xfrm>
        </p:spPr>
        <p:txBody>
          <a:bodyPr>
            <a:normAutofit fontScale="90000"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Предметно-пространственная среда </a:t>
            </a:r>
            <a:r>
              <a:rPr lang="ru-RU" sz="1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 по системе </a:t>
            </a:r>
            <a:r>
              <a:rPr lang="ru-RU" sz="1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М.Монтессори</a:t>
            </a:r>
            <a:endParaRPr lang="ru-RU" sz="1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1357298"/>
            <a:ext cx="84296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83253" y="980728"/>
            <a:ext cx="6034617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38" y="-72189"/>
            <a:ext cx="9144000" cy="6930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774537"/>
          </a:xfrm>
        </p:spPr>
        <p:txBody>
          <a:bodyPr>
            <a:normAutofit fontScale="90000"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Предметно-пространств-</a:t>
            </a:r>
            <a:r>
              <a:rPr lang="ru-RU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енная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среда Центр «Речевого развития»</a:t>
            </a:r>
            <a:b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 по системе </a:t>
            </a:r>
            <a:r>
              <a:rPr lang="ru-RU" sz="1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М.Монтессори</a:t>
            </a:r>
            <a:endParaRPr lang="ru-RU" sz="1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1357298"/>
            <a:ext cx="84296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349658"/>
            <a:ext cx="6034617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9648819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1417</TotalTime>
  <Words>1056</Words>
  <Application>Microsoft Office PowerPoint</Application>
  <PresentationFormat>Экран (4:3)</PresentationFormat>
  <Paragraphs>112</Paragraphs>
  <Slides>51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5" baseType="lpstr">
      <vt:lpstr>Arial</vt:lpstr>
      <vt:lpstr>Calibri</vt:lpstr>
      <vt:lpstr>Times New Roman</vt:lpstr>
      <vt:lpstr>Тема Office</vt:lpstr>
      <vt:lpstr> Муниципальное бюджетное дошкольное образовательное учреждение детский сад комбинированного вида №149  города Батайска Ростовской области Муниципальный методический ресурсный центр   </vt:lpstr>
      <vt:lpstr>Инклюзивное образование в условиях ФГОС</vt:lpstr>
      <vt:lpstr>Презентация PowerPoint</vt:lpstr>
      <vt:lpstr>Презентация PowerPoint</vt:lpstr>
      <vt:lpstr>Этапы инклюзивного образования в МБ ДОУ №149</vt:lpstr>
      <vt:lpstr>Условия для инклюзивного образования в МБ ДОУ №149</vt:lpstr>
      <vt:lpstr>Условия для инклюзивного образования в МБ ДОУ №149</vt:lpstr>
      <vt:lpstr>Предметно-пространственная среда групп по системе М.Монтессори</vt:lpstr>
      <vt:lpstr>Предметно-пространств-енная среда Центр «Речевого развития» групп по системе М.Монтессори</vt:lpstr>
      <vt:lpstr>Предметно-пространственная среда  Центр «Речевого развития» </vt:lpstr>
      <vt:lpstr>Предметно-пространственная среда групп по системе М.Монтессори</vt:lpstr>
      <vt:lpstr>Предметно-пространственная среда  «Центр творчества»</vt:lpstr>
      <vt:lpstr>Предметно-пространственная среда групповое помещение</vt:lpstr>
      <vt:lpstr>Предметно-пространственная среда  центр «Игровая деятельность»</vt:lpstr>
      <vt:lpstr>Современная информационная среда</vt:lpstr>
      <vt:lpstr>Современная информационная среда (интерактивный стол –логопедическая игра «Баба-Яга учится читать» </vt:lpstr>
      <vt:lpstr>Кабинет учителя-логопеда</vt:lpstr>
      <vt:lpstr>Кабинет учителя-логопеда</vt:lpstr>
      <vt:lpstr>Кабинет педагога-психолога</vt:lpstr>
      <vt:lpstr>Физкультурный зал</vt:lpstr>
      <vt:lpstr>Физкультурный зал</vt:lpstr>
      <vt:lpstr>Физкультурный зал</vt:lpstr>
      <vt:lpstr>Изо студия</vt:lpstr>
      <vt:lpstr>Кадровые условия</vt:lpstr>
      <vt:lpstr>Кадровые условия (Стажировка в г.Санкт-Петербурге 2022г</vt:lpstr>
      <vt:lpstr>Кадровые условия</vt:lpstr>
      <vt:lpstr>Программно-методическое обеспечение</vt:lpstr>
      <vt:lpstr>Программно-методическое обеспечение</vt:lpstr>
      <vt:lpstr>Презентация PowerPoint</vt:lpstr>
      <vt:lpstr>Презентация PowerPoint</vt:lpstr>
      <vt:lpstr>Песочная терапия</vt:lpstr>
      <vt:lpstr>Артикуляционная и дыхательная гимнастика</vt:lpstr>
      <vt:lpstr>Кинезиологические  упражнения</vt:lpstr>
      <vt:lpstr>Использование лэпбука в  коррекционно - развивающей работе с детьми с ОВЗ </vt:lpstr>
      <vt:lpstr>             Психолого-медико-педагогический консилиум(ПМПК)  При поступлении ребенка в ДОУ проводится комплексная оценка здоровья и развития, знакомство с медицинской документацией, анкетирование родителей.  Для проведения индивидуальной педагогической диагностики имеются карты развития детей для каждого возраста групп общеразвивающей направленности:  Результаты диагностического обследования выносятся на психолого-медико-педагогический консилиум (ППк) ДОУ. На заседание ППк приглашаются заведующий, специалисты, воспитатели, медики, где озвучивается информация, полученная из бесед с родителями, представляются результаты диагностики развития детей, проводится психолого-педагогический анализ развития,  определяются конкретные трудности и причины, вызывавшие эти затруднения.   В ДОУ создано Положение о психолого-педагогическом консилиуме размещено на сайте  МБДОУ№ 149 </vt:lpstr>
      <vt:lpstr>              </vt:lpstr>
      <vt:lpstr>             Психолого-медико-педагогический консилиум (ПМПК)  </vt:lpstr>
      <vt:lpstr>  )  </vt:lpstr>
      <vt:lpstr>               </vt:lpstr>
      <vt:lpstr>               </vt:lpstr>
      <vt:lpstr>Взаимодействие с семьями воспитанников</vt:lpstr>
      <vt:lpstr>Взаимодействие с семьями воспитанников</vt:lpstr>
      <vt:lpstr>Взаимодействие с социальными партнерами Методический семинар «Дети с ОВЗ в дошкольном учреждении: кто они? Работа воспитателя в группе с детьми ОВЗ». 2018г</vt:lpstr>
      <vt:lpstr>Обмен опыта  клуб «Перезагрузка»</vt:lpstr>
      <vt:lpstr>Семинар-практикум «Профессионализм педагога» 2019г.</vt:lpstr>
      <vt:lpstr>Круглый стол « Становление социального и эмоционального интеллекта старших дошкольников с общим недоразвитием речи  в условиях реализации образовательной области «Речевое развитие».  </vt:lpstr>
      <vt:lpstr>Мастер-класс «Развитие речи у детей дошкольного возраста через словесные игры» 2021г. </vt:lpstr>
      <vt:lpstr>Обмен опыта Региональный методический семинар по проблеме:  «Система коррекционно-педагогической работы по становлению социального и эмоционального интеллекта старших дошкольников с общим недоразвитием речи  в условиях реализации образовательной области «Речевое развитие»» совместно с старшим методистом отдела дошкольного и начального образования ИПК и ППРО, кандидат педагогических наук Любовь Васильевной  Бех 2020г на платформе Zoom</vt:lpstr>
      <vt:lpstr>Результаты реализации инклюзивной практики</vt:lpstr>
      <vt:lpstr>Педагогический коллектив МБ ДОУ №149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Технология инклюзивного образования в условиях ДОУ</dc:title>
  <dc:creator>Админ</dc:creator>
  <cp:lastModifiedBy>User</cp:lastModifiedBy>
  <cp:revision>120</cp:revision>
  <dcterms:created xsi:type="dcterms:W3CDTF">2019-01-24T09:06:30Z</dcterms:created>
  <dcterms:modified xsi:type="dcterms:W3CDTF">2022-07-23T12:25:11Z</dcterms:modified>
</cp:coreProperties>
</file>