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8" r:id="rId4"/>
    <p:sldId id="274" r:id="rId5"/>
    <p:sldId id="275" r:id="rId6"/>
    <p:sldId id="276" r:id="rId7"/>
    <p:sldId id="285" r:id="rId8"/>
    <p:sldId id="286" r:id="rId9"/>
    <p:sldId id="287" r:id="rId10"/>
    <p:sldId id="288" r:id="rId11"/>
    <p:sldId id="278" r:id="rId12"/>
    <p:sldId id="281" r:id="rId13"/>
    <p:sldId id="284" r:id="rId14"/>
    <p:sldId id="283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3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7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0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1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7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2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FF58-0003-47C8-B3F1-E91F30D37FA6}" type="datetimeFigureOut">
              <a:rPr lang="ru-RU" smtClean="0"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88A3-000E-4619-B334-BD248979F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в русском народном стиле для презентации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" y="-5138"/>
            <a:ext cx="9146299" cy="68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6081" y="1556792"/>
            <a:ext cx="5930295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изба»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детский сад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Возжаевки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725" y="1166843"/>
            <a:ext cx="68065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основного фонда: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группу  материалов основного фонда составляют предметы, сделанные руками педагогов, родителей, безвозмездно отданные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(русская печь, заборчик, короб, ухват, лопатка, стол детский, столы и лавки деревянные, чучело Масленицы, ширма, окна, лавка деревянная, люлька, куклы-обереги, кукла Буратино, макет двора, макеты домов с папкой-раскладкой;</a:t>
            </a:r>
          </a:p>
          <a:p>
            <a:pPr algn="just"/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к народным праздникам;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сказка: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 и макеты к зимним сказкам;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игрушки: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кукла большая, пупс, волк, пудель;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ростовые куклы (три поросенка петух, кот), ширма, куклы, детские народные костюмы;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сделанные руками воспитанников,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27474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МУЗЕЙ\фото — копия\IMG_20220926_101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4" y="1196753"/>
            <a:ext cx="680654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25" y="1196752"/>
            <a:ext cx="6806549" cy="44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МУЗЕЙ\фото — копия\IMG_20220926_101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19" y="1196752"/>
            <a:ext cx="677125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D:\МУЗЕЙ\фото — копия\IMG-20221014-WA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79" y="1142205"/>
            <a:ext cx="680979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D:\МУЗЕЙ\фото — копия\IMG-20221014-WA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79" y="1294605"/>
            <a:ext cx="680979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в русском народном стиле для презентации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024"/>
            <a:ext cx="9252520" cy="68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3" y="1556792"/>
            <a:ext cx="7416824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ЖДЕМ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 К 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 В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ГОСТИ!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" y="-135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834" y="1268760"/>
            <a:ext cx="6806549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Создание условий для использования методов музейной педагогики для углубленной работы по развитию представлений о семейных традициях, об обществе, его культурных ценностей, о государстве и принадлежности к нему.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834" y="1268760"/>
            <a:ext cx="6806549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Обеспечить накопление, хранение и экспонирование предметов старинного быта, декоративно-прикладного искусства и их моделей.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2. Активизировать деятельность участников педагогического процесса – педагогов, детей и родителей (законных представителей) в собирательстве и коллекционировании предметов, имеющих историческую, культурную значимость.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3. Оптимизировать условия для интерактивного знакомства с предметами быта, их назначением, способами действия с ними, обычаями и традициями русского народа, Дальнего Востока, Амурской области, родного села.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4. Содействовать формированию у дошкольников музейной культуры, музейной коммуникации.</a:t>
            </a:r>
          </a:p>
        </p:txBody>
      </p:sp>
    </p:spTree>
    <p:extLst>
      <p:ext uri="{BB962C8B-B14F-4D97-AF65-F5344CB8AC3E}">
        <p14:creationId xmlns:p14="http://schemas.microsoft.com/office/powerpoint/2010/main" val="3246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834" y="1268760"/>
            <a:ext cx="6806549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5. Вовлечение родителей в деятельность МДОАУ по патриотическому и духовно-нравственному воспитанию дошкольников, через ознакомление дошкольников с историей, культурой,  народным творчеством, народными традициями. 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6.  Организовать систематическое пополнение экспозиции, экскурсии, досуговые мероприятия на базе музейной комнаты, в соответствии с перспективно-тематическим планом музейной деятельности. Для обновления экспозиции музейной комнаты, оформления тематических выставок, привлекаются педагоги,  родители, социальные партнеры.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7. Развивать более глубокие взаимосвязи между муниципальными учреждениями культуры и образования, реализующими в своей работе принципы музейной педагогики.</a:t>
            </a:r>
          </a:p>
        </p:txBody>
      </p:sp>
    </p:spTree>
    <p:extLst>
      <p:ext uri="{BB962C8B-B14F-4D97-AF65-F5344CB8AC3E}">
        <p14:creationId xmlns:p14="http://schemas.microsoft.com/office/powerpoint/2010/main" val="7492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834" y="1268760"/>
            <a:ext cx="6806549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музейной комнаты:</a:t>
            </a:r>
          </a:p>
          <a:p>
            <a:pPr algn="ctr"/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музейной комнате проводится с детьми младшего, среднего и старшего дошкольного возраста в блоке непрерывной образовательной деятельности, совместной деятельности педагога с детьми, культурно массовых мероприятий.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algn="just"/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фондовая;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поисковая;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экспозиционная;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познавательная.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834" y="1268760"/>
            <a:ext cx="6806549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образовательной работы на базе музейной комнаты:</a:t>
            </a:r>
          </a:p>
          <a:p>
            <a:pPr algn="just"/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коллекционирование;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-организованная образовательная деятельность по краеведению;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художественной литературы;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драматизация по мотивам фольклорных произведений;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посиделки в русской избе;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фольклорные праздники;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сюжетно-дидактические, народные игры и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945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725" y="1166843"/>
            <a:ext cx="68065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ЭКСПОЗИЦИЙ:</a:t>
            </a:r>
          </a:p>
          <a:p>
            <a:pPr algn="just"/>
            <a:endParaRPr lang="ru-RU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«Русская изба»;</a:t>
            </a: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«Светлая горница»;</a:t>
            </a:r>
          </a:p>
          <a:p>
            <a:pPr algn="just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-«Музыкальные инструменты и предметы советского времени»;</a:t>
            </a: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«Наши руки не для скуки»;</a:t>
            </a: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«Где мы были- мы не скажем, а что делали покажем»;</a:t>
            </a: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«Игрушки советского времени»;</a:t>
            </a:r>
          </a:p>
        </p:txBody>
      </p:sp>
      <p:pic>
        <p:nvPicPr>
          <p:cNvPr id="24578" name="Picture 2" descr="D:\МУЗЕЙ\фото — копия\IMG_20220926_10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784756"/>
            <a:ext cx="2520281" cy="18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" y="34925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725" y="1166843"/>
            <a:ext cx="68065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основного фонда:</a:t>
            </a:r>
          </a:p>
          <a:p>
            <a:pPr algn="just"/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Музейные материалы размещены по тематике «Русская изба».  На данное время в музее насчитывается 80 материальной и духовной культуры. Они соответствуют профилю музея. В общей классификации музейных предметов основной фонд подразделяется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две группы:   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- вещественные предметы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(домашняя утварь: деревянная прялка, веретено, чугунок, коромысло, кровать-качалка, железная кровать, утюг железный на углях, лампа керосиновая, самовар, детские берестяные лапти, рубель для ручной глажки белья, счеты большие деревянные, деревянно-железная стиральная доска, стаканы с подстаканниками, вышитый рушник, Красный угол, сундук, корзина, туесок, шкатулка, керамические кувшины, чемодан, швейная машинка в чемодане, качели детские деревянные;</a:t>
            </a:r>
          </a:p>
        </p:txBody>
      </p:sp>
    </p:spTree>
    <p:extLst>
      <p:ext uri="{BB962C8B-B14F-4D97-AF65-F5344CB8AC3E}">
        <p14:creationId xmlns:p14="http://schemas.microsoft.com/office/powerpoint/2010/main" val="36807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он русский народный стиль - 54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Фон русский народный стиль - 5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8725" y="1196752"/>
            <a:ext cx="68065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8725" y="1166843"/>
            <a:ext cx="68065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основного фонда: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прикладного народного творчества: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вышитый рушник, стеганное покрывало, вязанные салфетки, вышитая салфетка; </a:t>
            </a:r>
          </a:p>
          <a:p>
            <a:pPr algn="just"/>
            <a:r>
              <a:rPr lang="ru-RU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гитара большая и маленькая, гармонь, проигрыватель для прослушивания грампластинок, кассеты, грампластинки; технические средства: маленькие телевизоры, фотоаппарат, радиоприемник, фонарь, часы; печатные издания: газеты и журналы.</a:t>
            </a:r>
          </a:p>
          <a:p>
            <a:pPr algn="just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4179"/>
          <a:stretch/>
        </p:blipFill>
        <p:spPr bwMode="auto">
          <a:xfrm>
            <a:off x="3851920" y="4026734"/>
            <a:ext cx="20162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728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Klient</cp:lastModifiedBy>
  <cp:revision>24</cp:revision>
  <dcterms:created xsi:type="dcterms:W3CDTF">2022-10-13T23:14:12Z</dcterms:created>
  <dcterms:modified xsi:type="dcterms:W3CDTF">2025-05-03T09:58:58Z</dcterms:modified>
</cp:coreProperties>
</file>