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AC9F84"/>
    <a:srgbClr val="C0A68B"/>
    <a:srgbClr val="BFC4CB"/>
    <a:srgbClr val="9EA7AF"/>
    <a:srgbClr val="6387A0"/>
    <a:srgbClr val="B4B7AD"/>
    <a:srgbClr val="577486"/>
    <a:srgbClr val="E3EAF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2CE1-C5EB-487A-9DD9-952507B9C2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604-502B-4204-A9A4-185002B4C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66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2CE1-C5EB-487A-9DD9-952507B9C2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604-502B-4204-A9A4-185002B4C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6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2CE1-C5EB-487A-9DD9-952507B9C2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604-502B-4204-A9A4-185002B4C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520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2CE1-C5EB-487A-9DD9-952507B9C2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604-502B-4204-A9A4-185002B4C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05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2CE1-C5EB-487A-9DD9-952507B9C2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604-502B-4204-A9A4-185002B4C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6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2CE1-C5EB-487A-9DD9-952507B9C2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604-502B-4204-A9A4-185002B4C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2CE1-C5EB-487A-9DD9-952507B9C2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604-502B-4204-A9A4-185002B4C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37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2CE1-C5EB-487A-9DD9-952507B9C2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604-502B-4204-A9A4-185002B4C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1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2CE1-C5EB-487A-9DD9-952507B9C2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604-502B-4204-A9A4-185002B4C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60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2CE1-C5EB-487A-9DD9-952507B9C2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604-502B-4204-A9A4-185002B4C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26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E2CE1-C5EB-487A-9DD9-952507B9C2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604-502B-4204-A9A4-185002B4C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E2CE1-C5EB-487A-9DD9-952507B9C245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604-502B-4204-A9A4-185002B4CC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5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madou78.murm.prosadiki.ru/about" TargetMode="External"/><Relationship Id="rId3" Type="http://schemas.microsoft.com/office/2007/relationships/hdphoto" Target="../media/hdphoto1.wdp"/><Relationship Id="rId7" Type="http://schemas.openxmlformats.org/officeDocument/2006/relationships/hyperlink" Target="mailto:madou78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5.jpe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7.userapi.com/impg/yNj28aS35rl9iqybbsga7Q9T-8kUfD6YkE_J2g/TJ5qCzEfK2Q.jpg?size=408x612&amp;quality=95&amp;sign=4cb3937693e780b40e004bade9a17cdc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4" b="89706" l="3676" r="973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39" b="21642"/>
          <a:stretch/>
        </p:blipFill>
        <p:spPr bwMode="auto">
          <a:xfrm>
            <a:off x="4512039" y="-411373"/>
            <a:ext cx="8259019" cy="600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madou78.murm.prosadiki.ru/media/2022/03/26/1295240458/Y6l6r19pLk8.jpg?timestamp=168476621590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b="11176"/>
          <a:stretch/>
        </p:blipFill>
        <p:spPr bwMode="auto">
          <a:xfrm rot="21433641">
            <a:off x="6708325" y="1298440"/>
            <a:ext cx="3866446" cy="276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61.userapi.com/impg/yQ9wDZyWp3SnCmGYm2xNmS2mBqTlQXdpjXH4Ig/GxYCQxKIf50.jpg?size=720x1080&amp;quality=95&amp;sign=9db334fa2119a44203d94a0b9f809c9e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59" l="0" r="99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8" y="208926"/>
            <a:ext cx="4493676" cy="674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1405710">
            <a:off x="1369901" y="2927775"/>
            <a:ext cx="348771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Адрес: 183025, Российская Федерация, Мурманская область, г. Мурманск, ул. Капитана Буркова, д. </a:t>
            </a:r>
            <a:r>
              <a:rPr lang="ru-RU" sz="1600" dirty="0" smtClean="0"/>
              <a:t>47</a:t>
            </a:r>
            <a:endParaRPr lang="ru-RU" dirty="0"/>
          </a:p>
          <a:p>
            <a:pPr algn="ctr"/>
            <a:r>
              <a:rPr lang="ru-RU" sz="1600" dirty="0"/>
              <a:t>Заведующий МАДОУ: Мелихова Екатерина </a:t>
            </a:r>
            <a:r>
              <a:rPr lang="ru-RU" sz="1600" dirty="0" smtClean="0"/>
              <a:t>Вячеславовна</a:t>
            </a:r>
            <a:endParaRPr lang="ru-RU" sz="1600" dirty="0"/>
          </a:p>
          <a:p>
            <a:pPr algn="ctr"/>
            <a:r>
              <a:rPr lang="ru-RU" sz="1600" dirty="0"/>
              <a:t>Адрес электронной почты : </a:t>
            </a:r>
            <a:r>
              <a:rPr lang="en-US" sz="1400" u="sng" dirty="0">
                <a:hlinkClick r:id="rId7"/>
              </a:rPr>
              <a:t>madou78@mail.ru</a:t>
            </a:r>
            <a:endParaRPr lang="en-US" sz="1400" dirty="0"/>
          </a:p>
          <a:p>
            <a:pPr algn="ctr"/>
            <a:r>
              <a:rPr lang="ru-RU" sz="1600" dirty="0" smtClean="0"/>
              <a:t>Официальный сайт</a:t>
            </a:r>
            <a:r>
              <a:rPr lang="ru-RU" sz="1600" dirty="0"/>
              <a:t> : </a:t>
            </a:r>
            <a:r>
              <a:rPr lang="en-US" sz="1400" dirty="0">
                <a:hlinkClick r:id="rId8"/>
              </a:rPr>
              <a:t>madou78.murm.prosadiki.ru</a:t>
            </a:r>
            <a:endParaRPr lang="en-US" sz="1400" dirty="0"/>
          </a:p>
        </p:txBody>
      </p:sp>
      <p:sp>
        <p:nvSpPr>
          <p:cNvPr id="4" name="Прямоугольник 3"/>
          <p:cNvSpPr/>
          <p:nvPr/>
        </p:nvSpPr>
        <p:spPr>
          <a:xfrm rot="21407878">
            <a:off x="2203252" y="459181"/>
            <a:ext cx="2906026" cy="1511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+mj-lt"/>
              </a:rPr>
              <a:t>Муниципальное автономное дошкольное образовательное учреждение г. Мурманска № 78</a:t>
            </a:r>
          </a:p>
        </p:txBody>
      </p:sp>
      <p:pic>
        <p:nvPicPr>
          <p:cNvPr id="3074" name="Picture 2" descr="https://sun9-26.userapi.com/impg/fveGxXYfHEKMIOTBdrmnhKi2b4iN5D57KghimA/sHteesZ5Jwo.jpg?size=626x626&amp;quality=95&amp;sign=af1d253fd11c04b1519f8d1c9a4e8522&amp;type=album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863">
            <a:off x="5235651" y="3978924"/>
            <a:ext cx="3074724" cy="30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sun9-45.userapi.com/impg/vWAzX6owaf1ms9tADupK2GvCpcQcYYJqNV8wFQ/0_t1M04EnXk.jpg?size=751x1080&amp;quality=95&amp;sign=de33b7b1a4c0829712f7808df6879ae6&amp;type=album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8507">
            <a:off x="6206044" y="4777344"/>
            <a:ext cx="1133938" cy="1630455"/>
          </a:xfrm>
          <a:prstGeom prst="rect">
            <a:avLst/>
          </a:prstGeom>
          <a:noFill/>
          <a:ln w="38100">
            <a:solidFill>
              <a:srgbClr val="C0A68B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3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i.pinimg.com/564x/93/f3/1b/93f31bcb6f4558b716dc5a1d4ac041bb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7" b="96800" l="2131" r="99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" t="23792" r="-129" b="26567"/>
          <a:stretch/>
        </p:blipFill>
        <p:spPr bwMode="auto">
          <a:xfrm>
            <a:off x="4528878" y="-112626"/>
            <a:ext cx="7258922" cy="177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лако 6"/>
          <p:cNvSpPr/>
          <p:nvPr/>
        </p:nvSpPr>
        <p:spPr>
          <a:xfrm rot="257427">
            <a:off x="4607021" y="1478507"/>
            <a:ext cx="7465858" cy="5210555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Изображение пина-истори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098" b="75181" l="13179" r="839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76" t="23557" r="12568" b="20377"/>
          <a:stretch/>
        </p:blipFill>
        <p:spPr bwMode="auto">
          <a:xfrm>
            <a:off x="-119321" y="450761"/>
            <a:ext cx="5107755" cy="665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5.userapi.com/impg/o8Z_iqC4DVXi1iqcbh-hXsYh9rVQUlgv6Tidvg/zw3argy6gek.jpg?size=810x1080&amp;quality=96&amp;sign=6727dcc9a6ce7f0440d7863e14ff4274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7" y="1447879"/>
            <a:ext cx="2659655" cy="354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8220" y="592380"/>
            <a:ext cx="50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Заведующий МАДОУ г. Мурманска № 78 - Мелехова Екатерина Вячеславовна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82516" y="1933289"/>
            <a:ext cx="60668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 радостью представляем вам нашу уважаемую </a:t>
            </a:r>
            <a:r>
              <a:rPr lang="ru-RU" dirty="0" smtClean="0"/>
              <a:t>заведующую - </a:t>
            </a:r>
            <a:r>
              <a:rPr lang="ru-RU" dirty="0"/>
              <a:t>Мелехову Екатерину Вячеславовну! С 30 апреля 2019 года она уверенно руководит нашим муниципальным автономным дошкольным образовательным учреждением, делая все возможное для того, чтобы каждый малыш получал лучшее образование и </a:t>
            </a:r>
            <a:r>
              <a:rPr lang="ru-RU" dirty="0" smtClean="0"/>
              <a:t>заботу</a:t>
            </a:r>
          </a:p>
          <a:p>
            <a:pPr algn="ctr"/>
            <a:r>
              <a:rPr lang="ru-RU" dirty="0" smtClean="0"/>
              <a:t>Екатерина </a:t>
            </a:r>
            <a:r>
              <a:rPr lang="ru-RU" dirty="0"/>
              <a:t>Вячеславовна - настоящий профессионал своего дела, который любит свою работу и относится к каждому ребенку с особым вниманием и заботой. Она стремится создать атмосферу радости, заботы и тепла, чтобы дети чувствовали себя как дома, раскрывали свой потенциал и радостно открывали для себя мир знаний</a:t>
            </a:r>
          </a:p>
        </p:txBody>
      </p:sp>
    </p:spTree>
    <p:extLst>
      <p:ext uri="{BB962C8B-B14F-4D97-AF65-F5344CB8AC3E}">
        <p14:creationId xmlns:p14="http://schemas.microsoft.com/office/powerpoint/2010/main" val="21775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114</Words>
  <Application>Microsoft Office PowerPoint</Application>
  <PresentationFormat>Произвольный</PresentationFormat>
  <Paragraphs>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г. Мурманска № 78</dc:title>
  <dc:creator>Админ</dc:creator>
  <cp:lastModifiedBy>Бережная</cp:lastModifiedBy>
  <cp:revision>19</cp:revision>
  <dcterms:created xsi:type="dcterms:W3CDTF">2024-05-14T06:51:38Z</dcterms:created>
  <dcterms:modified xsi:type="dcterms:W3CDTF">2024-05-15T07:04:04Z</dcterms:modified>
</cp:coreProperties>
</file>