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23-24\лаборатория методическая\лучш сады России\подготовка\mWb9uO-splash-colours-hd-imag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28616"/>
            <a:ext cx="9412425" cy="3021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D:\23-24\мероприятия\ярмарка\1674396882_papik-pro-p-risunok-etiketka-3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463" y="1700807"/>
            <a:ext cx="6048672" cy="2894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2531" y="1959862"/>
            <a:ext cx="4824536" cy="2376264"/>
          </a:xfrm>
        </p:spPr>
        <p:txBody>
          <a:bodyPr/>
          <a:lstStyle/>
          <a:p>
            <a:pPr algn="ctr"/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Колосок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колыбель счастливого детства </a:t>
            </a:r>
            <a:endParaRPr lang="ru-RU" sz="18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99892" y="5157192"/>
            <a:ext cx="5112568" cy="1368152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sz="3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дошкольное образовательное учреждение </a:t>
            </a:r>
          </a:p>
          <a:p>
            <a:pPr algn="just"/>
            <a:r>
              <a:rPr lang="ru-RU" sz="3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«Детский сад общеразвивающего вида «Колосок» МР «</a:t>
            </a:r>
            <a:r>
              <a:rPr lang="ru-RU" sz="30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Амгинский</a:t>
            </a:r>
            <a:r>
              <a:rPr lang="ru-RU" sz="3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улус (район), с. </a:t>
            </a:r>
            <a:r>
              <a:rPr lang="ru-RU" sz="30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Болугур</a:t>
            </a:r>
            <a:r>
              <a:rPr lang="ru-RU" sz="3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  <p:pic>
        <p:nvPicPr>
          <p:cNvPr id="4" name="Рисунок 3" descr="C:\Users\Admin\Documents\На книгу История в лицах\Эмблема утв Колосок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72711" y="172885"/>
            <a:ext cx="1584176" cy="1512168"/>
          </a:xfrm>
          <a:prstGeom prst="ellipse">
            <a:avLst/>
          </a:prstGeom>
          <a:noFill/>
          <a:ln>
            <a:noFill/>
          </a:ln>
        </p:spPr>
      </p:pic>
      <p:pic>
        <p:nvPicPr>
          <p:cNvPr id="11" name="Рисунок 10" descr="D:\22 - 23\капсула\к капсуле\IMG_3366.jpg"/>
          <p:cNvPicPr/>
          <p:nvPr/>
        </p:nvPicPr>
        <p:blipFill>
          <a:blip r:embed="rId5" cstate="print"/>
          <a:srcRect t="16014" b="12352"/>
          <a:stretch>
            <a:fillRect/>
          </a:stretch>
        </p:blipFill>
        <p:spPr bwMode="auto">
          <a:xfrm>
            <a:off x="467544" y="5157192"/>
            <a:ext cx="2736304" cy="13681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641320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93"/>
    </mc:Choice>
    <mc:Fallback xmlns="">
      <p:transition spd="slow" advTm="3093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0</TotalTime>
  <Words>26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Углы</vt:lpstr>
      <vt:lpstr>Колосок –  колыбель счастливого детства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Колосок –  колыбель счастливого детства </dc:title>
  <dc:creator>Admin</dc:creator>
  <cp:lastModifiedBy>Admin</cp:lastModifiedBy>
  <cp:revision>1</cp:revision>
  <dcterms:created xsi:type="dcterms:W3CDTF">2024-05-03T01:52:07Z</dcterms:created>
  <dcterms:modified xsi:type="dcterms:W3CDTF">2024-05-03T01:53:17Z</dcterms:modified>
</cp:coreProperties>
</file>