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4" r:id="rId4"/>
    <p:sldId id="283" r:id="rId5"/>
    <p:sldId id="272" r:id="rId6"/>
    <p:sldId id="284" r:id="rId7"/>
    <p:sldId id="271" r:id="rId8"/>
    <p:sldId id="276" r:id="rId9"/>
    <p:sldId id="277" r:id="rId10"/>
    <p:sldId id="278" r:id="rId11"/>
    <p:sldId id="281" r:id="rId12"/>
    <p:sldId id="282" r:id="rId13"/>
    <p:sldId id="279" r:id="rId14"/>
    <p:sldId id="287" r:id="rId15"/>
    <p:sldId id="288" r:id="rId16"/>
    <p:sldId id="285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0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5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1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2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8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5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5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0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548680"/>
            <a:ext cx="8951729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endParaRPr lang="ru-RU" sz="54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ИЛИ КАК СДЕЛАТЬ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ПРЕДМЕТНО-ПРОСТРАНСТВЕННУЮ РАЗВИВАЮЩУЮ СРЕДУ В ДЕТСКОМ САДУ МНОГОФУНКЦИОНАЛЬНОЙ? </a:t>
            </a:r>
            <a:endParaRPr lang="ru-RU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«ЭТОТ РАЗНОЦВЕТНЫЙ МИР, СЕМЬЯ»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70252" y="4046716"/>
            <a:ext cx="46784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дети могут нарисовать на меловой доске, свой «шедевр», или принести сделанную дома работу и разместить ее там.</a:t>
            </a:r>
          </a:p>
          <a:p>
            <a:pPr algn="just"/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Составить портрет человека или нарисовать его маркерами. Уточнить части тела человека,  различие между мальчиками и девочками. Знать состав семьи и родственные связи.     </a:t>
            </a:r>
          </a:p>
          <a:p>
            <a:pPr algn="just"/>
            <a:r>
              <a:rPr lang="ru-RU" sz="1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Разместить органы зрения, слуха, вкуса по кругу. Запомнить цвета радуги, заплести косы.  Любимое место девчонок 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" y="836712"/>
            <a:ext cx="3323439" cy="29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11524"/>
            <a:ext cx="288032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9" y="3777474"/>
            <a:ext cx="2017229" cy="283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22" y="3860335"/>
            <a:ext cx="2029876" cy="295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45981"/>
            <a:ext cx="2232248" cy="3083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3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640"/>
            <a:ext cx="9118467" cy="70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«ЭТОТ РАЗНОЦВЕТНЫЙ МИР, СЕМЬЯ» 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6191" y="4504794"/>
            <a:ext cx="41260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можно заплести косу из цветов радуги? У нас на </a:t>
            </a:r>
            <a:r>
              <a:rPr lang="ru-RU" sz="1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бизибордах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Сделать волшебным </a:t>
            </a:r>
            <a:r>
              <a:rPr lang="ru-RU" sz="1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осминожкам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«красивые ручки и ножки» Украсить прическу разноцветными заколами и бантами</a:t>
            </a:r>
          </a:p>
          <a:p>
            <a:pPr algn="just"/>
            <a:r>
              <a:rPr lang="ru-RU" sz="1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" y="987307"/>
            <a:ext cx="3323439" cy="29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r="37889"/>
          <a:stretch/>
        </p:blipFill>
        <p:spPr bwMode="auto">
          <a:xfrm>
            <a:off x="3803149" y="1268760"/>
            <a:ext cx="1512168" cy="2626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04" y="4189394"/>
            <a:ext cx="165258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1804"/>
            <a:ext cx="1888014" cy="2993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066" y="977438"/>
            <a:ext cx="3567113" cy="352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1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6" y="-9939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«ГЕОБОРДЫ»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8"/>
          <a:stretch/>
        </p:blipFill>
        <p:spPr bwMode="auto">
          <a:xfrm>
            <a:off x="3635896" y="3850328"/>
            <a:ext cx="2599009" cy="2653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6610" y="988006"/>
            <a:ext cx="35155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Самый востребованный стенд у обучающихся всех возрастов. На разноцветные гвоздики со шляпкой,  расположенных через определенное расстояние, дети нанизывают разноцветные резинки по схеме или самостоятельно составляют рисунок.                             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3717032"/>
            <a:ext cx="3085469" cy="304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Klient\Desktop\Новая папка\IMG_20240627_1245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5" t="34151" b="4599"/>
          <a:stretch/>
        </p:blipFill>
        <p:spPr bwMode="auto">
          <a:xfrm>
            <a:off x="107504" y="436035"/>
            <a:ext cx="2520280" cy="2992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90015"/>
            <a:ext cx="2520280" cy="3679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" y="7757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85301" y="14639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«КИНЕЗИОЛОГИЧЕСКИЕ УПРАЖНЕНИЯ»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518898"/>
            <a:ext cx="640031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 привлечь внимание детей? Настроить их и коллектив на продуктивную деятельность?</a:t>
            </a:r>
          </a:p>
          <a:p>
            <a:pPr algn="just"/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Проходя мимо стенда дети выполняют 1-2 упражнения по образцу. Могут рисовать руками в </a:t>
            </a:r>
            <a:r>
              <a:rPr lang="ru-RU" sz="1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воздухе 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или фломастерами  </a:t>
            </a:r>
            <a:r>
              <a:rPr lang="ru-RU" sz="1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заламинированных</a:t>
            </a:r>
            <a:r>
              <a:rPr lang="ru-RU" sz="1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листах. </a:t>
            </a:r>
          </a:p>
          <a:p>
            <a:pPr algn="just"/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Данные упражнения используются педагогами как физкультминутки в перерывах занятий.</a:t>
            </a:r>
          </a:p>
          <a:p>
            <a:pPr algn="just"/>
            <a:r>
              <a:rPr lang="ru-RU" sz="1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Взрослые тоже находят время, чтобы проделать несложные упражнения.</a:t>
            </a: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8" y="678079"/>
            <a:ext cx="3384376" cy="344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77" y="722525"/>
            <a:ext cx="3144506" cy="320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2" r="51597"/>
          <a:stretch/>
        </p:blipFill>
        <p:spPr bwMode="auto">
          <a:xfrm>
            <a:off x="251521" y="4293096"/>
            <a:ext cx="2072952" cy="162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Klient\Desktop\Лучший  сал25\Конкурс 2025\IMG_20250428_1147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94" y="860972"/>
            <a:ext cx="2517741" cy="3603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2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85301" y="14639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«КИНЕЗИОЛОГИЧЕСКИЕ УПРАЖНЕНИЯ» 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4041775" cy="302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1" y="1052736"/>
            <a:ext cx="3273425" cy="245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3" y="4149079"/>
            <a:ext cx="3368113" cy="2520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73045"/>
            <a:ext cx="3036750" cy="2272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96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85301" y="14639"/>
            <a:ext cx="76842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«КИНЕЗИОЛОГИЧЕСКИЕ УПРАЖНЕНИЯ»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гости любят позаниматься несколько минут у этого стенда. Проверить работоспособность мозга.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25" y="1700808"/>
            <a:ext cx="2343522" cy="3128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Klient\Desktop\Лучший  сал25\Конкурс 2025\IMG_20250506_084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2952328" cy="3988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556792"/>
            <a:ext cx="3240915" cy="432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621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бизеборды</a:t>
            </a: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Музыкальный работник, сделал свой </a:t>
            </a:r>
            <a:r>
              <a:rPr lang="ru-RU" sz="2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</a:t>
            </a: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на котором располагает тематические картинки, выставки по теме 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63956"/>
            <a:ext cx="2592288" cy="229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94118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1844"/>
            <a:ext cx="2219325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98" y="4293096"/>
            <a:ext cx="2882390" cy="2160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621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37892" y="3212976"/>
            <a:ext cx="5642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4705"/>
            <a:ext cx="295232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88032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10" y="4365104"/>
            <a:ext cx="3018219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35" y="548680"/>
            <a:ext cx="2756843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4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" y="10846"/>
            <a:ext cx="9118467" cy="68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332656"/>
            <a:ext cx="880771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ЦЕЛЬ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создать условия для  возможности обучающимся познавать </a:t>
            </a:r>
            <a:r>
              <a:rPr lang="ru-RU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 через тактильное </a:t>
            </a:r>
            <a:r>
              <a:rPr lang="ru-RU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развитие, мелкую моторику </a:t>
            </a:r>
            <a:r>
              <a:rPr lang="ru-RU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память. </a:t>
            </a:r>
            <a:endParaRPr lang="ru-RU" sz="28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996" y="1844824"/>
            <a:ext cx="8424936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just"/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навыков учебной деятельности, развитие познавательных интересов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обучающихся; </a:t>
            </a:r>
          </a:p>
          <a:p>
            <a:pPr algn="just"/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 Развитие 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детей способности к анализу, самоконтролю и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самооценке, тактильных ощущений, 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логики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воображения, фантазии, сенсорной памяти, выполнения задания до конца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установление 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причинно-следственных связей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3. Закрепление представлений о свойствах предметов, явлений природы, определенных событиях в жизни человека, страны.</a:t>
            </a:r>
          </a:p>
          <a:p>
            <a:pPr algn="just"/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4. Способствовать развитию действий руки, для дальнейшего обучения в школе. </a:t>
            </a:r>
          </a:p>
        </p:txBody>
      </p:sp>
    </p:spTree>
    <p:extLst>
      <p:ext uri="{BB962C8B-B14F-4D97-AF65-F5344CB8AC3E}">
        <p14:creationId xmlns:p14="http://schemas.microsoft.com/office/powerpoint/2010/main" val="7594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621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началось со стенда «ГЕРОИ  НАШЕГО ВРЕМЕНИ»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6" descr="C:\Users\Klient\Desktop\область\IMG_20240627_124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/>
          <a:stretch/>
        </p:blipFill>
        <p:spPr bwMode="auto">
          <a:xfrm>
            <a:off x="323528" y="1052736"/>
            <a:ext cx="4032448" cy="4424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65" y="2469089"/>
            <a:ext cx="44989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62308" y="1268760"/>
            <a:ext cx="4202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Который добавили патриотической тематикой. Вся информация многофункциональная (съемная на липучках, прищепках)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8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621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началось со стенда «ГЕРОИ  НАШЕГО ВРЕМЕНИ» 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6" descr="C:\Users\Klient\Desktop\область\IMG_20240627_124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/>
          <a:stretch/>
        </p:blipFill>
        <p:spPr bwMode="auto">
          <a:xfrm>
            <a:off x="323528" y="1052736"/>
            <a:ext cx="4032448" cy="4424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62308" y="1268760"/>
            <a:ext cx="4202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Ко Дню Победы информация в патриотическом </a:t>
            </a:r>
            <a:r>
              <a:rPr lang="ru-RU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бизиборде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была дополнена.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08" y="3173706"/>
            <a:ext cx="4041775" cy="302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5" y="-621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началось со стенда «РОССИЯ-МОЯ РОДИНА!»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2267" y="1143814"/>
            <a:ext cx="4202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Россия- Моя Родина - «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Народы России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«Амурская область», «Белогорский район»</a:t>
            </a:r>
          </a:p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Интерактивная карта «Россия- моя Родина», помогает глубже изучить просторы и особенности нашей страны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" y="964958"/>
            <a:ext cx="424847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83" y="2852935"/>
            <a:ext cx="3240360" cy="3998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7" y="4277326"/>
            <a:ext cx="3615419" cy="2464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5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01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началось со стенда «РОССИЯ-МОЯ РОДИНА!» 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143814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С помощью специального приложения педагог «оживляет карту» России. Обучающиеся видят как взлетает орел, плывет кит. Появляется космодром, который  не был виден на карте.</a:t>
            </a:r>
          </a:p>
          <a:p>
            <a:pPr algn="just"/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Узнают природу и животных родного края. Место расположения Амурской области, столицы России- Москва и многое другое. Дети очень любят эту карту.   </a:t>
            </a:r>
          </a:p>
          <a:p>
            <a:pPr algn="just"/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Карта спускается и поднимается за счет несложного механизма до нужного уровня.</a:t>
            </a:r>
          </a:p>
          <a:p>
            <a:pPr algn="just"/>
            <a:endParaRPr lang="ru-RU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952"/>
            <a:ext cx="4700587" cy="3517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1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«ВРЕМЕНА ГОДА»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7" y="4149080"/>
            <a:ext cx="4032448" cy="2514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6832"/>
            <a:ext cx="2378075" cy="309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5360"/>
            <a:ext cx="2520280" cy="3380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1617" y="1136901"/>
            <a:ext cx="34352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На данном стенде дети изучают последовательность смены времен года, их особенности, труд людей в природе, круговорот воды в природе, жизнь животных.  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жедневно могут отмечать погоду, явления, ее состояние и далее делать отметки в журнале наблюдений по метеостанции. 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92842"/>
            <a:ext cx="3756025" cy="248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6" y="-9939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«БЕЗОПАСНОСТЬ, ЭКОЛОГИЯ, ТРАНСПОРТ»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7052" y="3808538"/>
            <a:ext cx="42968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Любят сортировать отходы по разноцветным контейнерам</a:t>
            </a:r>
          </a:p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Знают номера телефонов экстренных служб.</a:t>
            </a:r>
          </a:p>
          <a:p>
            <a:pPr algn="just"/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Пополняют знания о специализированном транспорте, умеют  использовать зажимы для спасения, светоотражающие элементы. Как закрыть дом, окно   </a:t>
            </a:r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/>
          <a:stretch/>
        </p:blipFill>
        <p:spPr bwMode="auto">
          <a:xfrm>
            <a:off x="139101" y="988006"/>
            <a:ext cx="4176464" cy="268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6" y="3793454"/>
            <a:ext cx="3831169" cy="2838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8006"/>
            <a:ext cx="3925887" cy="259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27795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стенд «ЗАНИМАТЕЛЬНАЯ МАТЕМАТИКА, ПРОФЕССИИ»</a:t>
            </a:r>
            <a:r>
              <a:rPr lang="ru-RU" sz="2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958" y="4725144"/>
            <a:ext cx="8364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Запомнить направления движения, цифры, счет, время суток, показать на часах стрелкой время и решить веселые математические задачки, с  помощью разноцветных липучек, полосок, замков наглядно увидеть длину и ширину предмета. Решая задачки использовать разноцветные фломастеры, которые после решения можно удалить с листа влажной салфеткой, и утилизировать ее по назначению.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7"/>
          <a:stretch/>
        </p:blipFill>
        <p:spPr bwMode="auto">
          <a:xfrm>
            <a:off x="4025045" y="2568490"/>
            <a:ext cx="2430888" cy="2156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8" y="1052736"/>
            <a:ext cx="2146300" cy="286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43157"/>
            <a:ext cx="2309813" cy="235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76" y="940317"/>
            <a:ext cx="2664296" cy="185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6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773</Words>
  <Application>Microsoft Office PowerPoint</Application>
  <PresentationFormat>Экран (4:3)</PresentationFormat>
  <Paragraphs>62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49</cp:revision>
  <dcterms:created xsi:type="dcterms:W3CDTF">2025-04-25T15:32:11Z</dcterms:created>
  <dcterms:modified xsi:type="dcterms:W3CDTF">2025-05-11T12:20:24Z</dcterms:modified>
</cp:coreProperties>
</file>