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8" r:id="rId3"/>
    <p:sldId id="268" r:id="rId4"/>
    <p:sldId id="269" r:id="rId5"/>
    <p:sldId id="267" r:id="rId6"/>
    <p:sldId id="274" r:id="rId7"/>
    <p:sldId id="276" r:id="rId8"/>
    <p:sldId id="277" r:id="rId9"/>
    <p:sldId id="270" r:id="rId10"/>
    <p:sldId id="278" r:id="rId11"/>
    <p:sldId id="272" r:id="rId12"/>
    <p:sldId id="280" r:id="rId13"/>
    <p:sldId id="281" r:id="rId14"/>
    <p:sldId id="271" r:id="rId15"/>
    <p:sldId id="286" r:id="rId16"/>
    <p:sldId id="282" r:id="rId17"/>
    <p:sldId id="283" r:id="rId18"/>
    <p:sldId id="284" r:id="rId19"/>
    <p:sldId id="273" r:id="rId20"/>
    <p:sldId id="285" r:id="rId21"/>
    <p:sldId id="259" r:id="rId22"/>
    <p:sldId id="26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A3B-ECFA-433E-B78F-2C012AFC424D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05C8-5102-4611-90C6-A36E98FC3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38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A3B-ECFA-433E-B78F-2C012AFC424D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05C8-5102-4611-90C6-A36E98FC3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183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A3B-ECFA-433E-B78F-2C012AFC424D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05C8-5102-4611-90C6-A36E98FC3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90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A3B-ECFA-433E-B78F-2C012AFC424D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05C8-5102-4611-90C6-A36E98FC3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51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A3B-ECFA-433E-B78F-2C012AFC424D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05C8-5102-4611-90C6-A36E98FC3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70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A3B-ECFA-433E-B78F-2C012AFC424D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05C8-5102-4611-90C6-A36E98FC3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83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A3B-ECFA-433E-B78F-2C012AFC424D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05C8-5102-4611-90C6-A36E98FC3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22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A3B-ECFA-433E-B78F-2C012AFC424D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05C8-5102-4611-90C6-A36E98FC3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2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A3B-ECFA-433E-B78F-2C012AFC424D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05C8-5102-4611-90C6-A36E98FC3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82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A3B-ECFA-433E-B78F-2C012AFC424D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05C8-5102-4611-90C6-A36E98FC3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85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A3B-ECFA-433E-B78F-2C012AFC424D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05C8-5102-4611-90C6-A36E98FC3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182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54A3B-ECFA-433E-B78F-2C012AFC424D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105C8-5102-4611-90C6-A36E98FC3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06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Сценарий 80 лет Побе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9" y="-1"/>
            <a:ext cx="914055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Салюты для презентации: 55 гиф-картинок с анимацией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84984"/>
            <a:ext cx="3536742" cy="269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Салюты для презентации: 55 гиф-картинок с анимацией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230"/>
            <a:ext cx="4176464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Салюты для презентации: 55 гиф-картинок с анимацией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3536742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Салюты для презентации: 55 гиф-картинок с анимацией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251" y="7937"/>
            <a:ext cx="4176464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7974" y="106994"/>
            <a:ext cx="8512497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«ПОКА МЫ ПОМНИМ ПРОШЛОЕ,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НАС ЕСТЬ БУДУЩЕЕ»</a:t>
            </a:r>
            <a:endParaRPr lang="ru-RU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11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8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7034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07" y="634406"/>
            <a:ext cx="3316469" cy="2233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23146" y="188640"/>
            <a:ext cx="4880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6.Мальчишки богатыри бегут за  солдатами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3147" y="286621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8.Появляются журавли (ушедшие солдаты), пока матери читают письма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781257" y="332363"/>
            <a:ext cx="2609850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076056" y="3004713"/>
            <a:ext cx="4020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7.Почтальон несет письма матерям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73024"/>
            <a:ext cx="3617962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9" y="3778243"/>
            <a:ext cx="4041775" cy="3011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79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8" y="0"/>
            <a:ext cx="91569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50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92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1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076056" y="3004713"/>
            <a:ext cx="4020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10.Вновь почтальон несет письма матерям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33" y="101917"/>
            <a:ext cx="4041775" cy="278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652120" y="278846"/>
            <a:ext cx="2609850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06879"/>
            <a:ext cx="347394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51" y="3782447"/>
            <a:ext cx="4041775" cy="2882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3836" y="3399632"/>
            <a:ext cx="4889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11.Появляются журавли (ушедшие солдаты)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303259" y="2958546"/>
            <a:ext cx="2311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9.Сцена в блиндаже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6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85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8" y="0"/>
            <a:ext cx="91569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63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33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57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6" y="14772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2780" y="169622"/>
            <a:ext cx="4886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12.Голос  И. </a:t>
            </a:r>
            <a:r>
              <a:rPr lang="ru-RU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Ливитана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об окончании Войны.</a:t>
            </a:r>
          </a:p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Чтение стихотворений детьми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468629" y="3160530"/>
            <a:ext cx="44162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13.Дети и солдаты ВОВ выстраиваются</a:t>
            </a:r>
          </a:p>
          <a:p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вечного огня. Минута молчания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36" y="3704295"/>
            <a:ext cx="4231696" cy="2621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541466" y="3861048"/>
            <a:ext cx="45093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14.Дети, солдаты ВОВ, солдаты СВО, волонтеры  с портретами погибших родственников    (Бессмертный полк выстраиваются у вечного огня.</a:t>
            </a:r>
          </a:p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Песня «Встанем» и видеоролик «Ожившие памятники».</a:t>
            </a:r>
          </a:p>
          <a:p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Завершение песней последний куплен «Пусть всегда будет солнце»</a:t>
            </a:r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80" y="1020580"/>
            <a:ext cx="4041775" cy="2139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778" y="692696"/>
            <a:ext cx="4606544" cy="2319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71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8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3" descr="C:\Users\Klient\Desktop\Лучший  сал25\Конкурс 2025\Screenshot_2025-05-01-13-30-00-000_com.whatsap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03" y="116632"/>
            <a:ext cx="8784976" cy="66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68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6" y="0"/>
            <a:ext cx="91247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37063"/>
            <a:ext cx="9144000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9" descr="Салюты для презентации: 55 гиф-картинок с анимацией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37" y="1119930"/>
            <a:ext cx="4176464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Салюты для презентации: 55 гиф-картинок с анимацией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04" y="2204864"/>
            <a:ext cx="3600400" cy="307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82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8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6912"/>
            <a:ext cx="547260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259175" y="836711"/>
            <a:ext cx="72017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Защита совместного проекта</a:t>
            </a:r>
          </a:p>
          <a:p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«Пока мы помним прошлое, у нас есть будущее»</a:t>
            </a:r>
          </a:p>
          <a:p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раскрыта в </a:t>
            </a:r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презентации «Защита проекта 80 лет»</a:t>
            </a:r>
          </a:p>
          <a:p>
            <a:pPr algn="ctr"/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Приятного просмотра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2681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" y="-7034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296733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Видео  театральное представления </a:t>
            </a: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«Пока мы помним прошлое, у нас есть будущее»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прилагается.</a:t>
            </a:r>
          </a:p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57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440" y="260648"/>
            <a:ext cx="84249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ПРОЕКТА :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lvl="0" algn="just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основ патриотического воспитания детей, позитивной социализации, всестороннего личностного, морально-нравственного и познавательного развития, инициативы и творческих способностей через  театральную деятельностью.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Klient\Desktop\Лучший  сал25\Конкурс 2025\Screenshot_2025-05-01-13-28-50-648_com.whatsap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767" y="3696920"/>
            <a:ext cx="3708850" cy="2768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31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7034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66623"/>
            <a:ext cx="856895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ЗАДАЧИ ПРОЕКТА:</a:t>
            </a:r>
          </a:p>
          <a:p>
            <a:pPr lvl="0" algn="just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</a:t>
            </a:r>
            <a:r>
              <a:rPr lang="ru-RU" sz="2400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Воспитание   нравственно – патриотических качеств - храбрость, мужество, стремление защищать и  гордиться своей Родиной, уважительное отношение к старшему поколению и х боевым наградам. </a:t>
            </a:r>
            <a:endParaRPr lang="ru-RU" sz="24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0" algn="just"/>
            <a:r>
              <a:rPr lang="ru-RU" sz="2400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        2.Расширять и систематизировать знания детей об истории своей страны, Великой Отечественной </a:t>
            </a:r>
            <a:r>
              <a:rPr lang="ru-RU" sz="2400" dirty="0" smtClean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Войне, </a:t>
            </a:r>
            <a:r>
              <a:rPr lang="ru-RU" sz="2400" dirty="0">
                <a:solidFill>
                  <a:srgbClr val="1C1C1C"/>
                </a:solidFill>
                <a:latin typeface="Times New Roman"/>
                <a:ea typeface="Times New Roman"/>
                <a:cs typeface="Times New Roman"/>
              </a:rPr>
              <a:t>ч</a:t>
            </a:r>
            <a:r>
              <a:rPr lang="ru-RU" sz="2400" dirty="0" smtClean="0">
                <a:solidFill>
                  <a:srgbClr val="1C1C1C"/>
                </a:solidFill>
                <a:latin typeface="Times New Roman"/>
                <a:ea typeface="Times New Roman"/>
                <a:cs typeface="Times New Roman"/>
              </a:rPr>
              <a:t>ерез </a:t>
            </a:r>
            <a:r>
              <a:rPr lang="ru-RU" sz="2400" dirty="0">
                <a:solidFill>
                  <a:srgbClr val="1C1C1C"/>
                </a:solidFill>
                <a:latin typeface="Times New Roman"/>
                <a:ea typeface="Times New Roman"/>
                <a:cs typeface="Times New Roman"/>
              </a:rPr>
              <a:t>театральную деятельность</a:t>
            </a:r>
            <a:r>
              <a:rPr lang="ru-RU" sz="2400" dirty="0" smtClean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ru-RU" sz="24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0" algn="just"/>
            <a:r>
              <a:rPr lang="ru-RU" sz="2400" dirty="0">
                <a:solidFill>
                  <a:srgbClr val="1C1C1C"/>
                </a:solidFill>
                <a:latin typeface="Times New Roman"/>
                <a:ea typeface="Times New Roman"/>
                <a:cs typeface="Times New Roman"/>
              </a:rPr>
              <a:t>         3.Развивать уверенность в себе, самостоятельность и активную жизненную </a:t>
            </a:r>
            <a:r>
              <a:rPr lang="ru-RU" sz="2400" dirty="0" smtClean="0">
                <a:solidFill>
                  <a:srgbClr val="1C1C1C"/>
                </a:solidFill>
                <a:latin typeface="Times New Roman"/>
                <a:ea typeface="Times New Roman"/>
                <a:cs typeface="Times New Roman"/>
              </a:rPr>
              <a:t>позицию</a:t>
            </a:r>
          </a:p>
          <a:p>
            <a:pPr lvl="0" algn="just"/>
            <a:r>
              <a:rPr lang="ru-RU" sz="2400" dirty="0" smtClean="0">
                <a:solidFill>
                  <a:srgbClr val="1C1C1C"/>
                </a:solidFill>
                <a:latin typeface="Times New Roman"/>
                <a:ea typeface="Times New Roman"/>
                <a:cs typeface="Times New Roman"/>
              </a:rPr>
              <a:t>        4. Передавать через эмоции, мимику, жесты переживания, скорбь, боль, радость.</a:t>
            </a:r>
          </a:p>
          <a:p>
            <a:pPr lvl="0" algn="just"/>
            <a:endParaRPr lang="ru-RU" dirty="0"/>
          </a:p>
        </p:txBody>
      </p:sp>
      <p:pic>
        <p:nvPicPr>
          <p:cNvPr id="3074" name="Picture 2" descr="C:\Users\Klient\Desktop\Лучший  сал25\Конкурс 2025\Screenshot_2025-05-01-13-27-45-872_com.whatsap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1" b="15661"/>
          <a:stretch/>
        </p:blipFill>
        <p:spPr bwMode="auto">
          <a:xfrm>
            <a:off x="3491880" y="5229200"/>
            <a:ext cx="3596828" cy="1268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31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" y="-29465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404664"/>
            <a:ext cx="8856984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НОВИЗНА ПРОЕКТА:</a:t>
            </a:r>
            <a:endParaRPr lang="ru-RU" sz="20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формировании  нравственно-патриотической личности дошкольников</a:t>
            </a:r>
          </a:p>
          <a:p>
            <a:pPr lvl="0"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Повышение профессиональной компетенции педагогов и родителей в области театральной деятельности, которая будет способствовать объединению общей направленности на совместную деятельность между ДОУ и семьей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2050" name="Picture 2" descr="C:\Users\Klient\Desktop\Лучший  сал25\Конкурс 2025\Screenshot_2025-05-01-13-28-36-651_com.whatsap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21929"/>
            <a:ext cx="4248472" cy="2254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31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" y="-29465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404664"/>
            <a:ext cx="8856984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НОВИЗНА ПРОЕКТА:</a:t>
            </a:r>
            <a:endParaRPr lang="ru-RU" sz="20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формировании  нравственно-патриотической личности дошкольников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Повышение профессиональной компетенции педагогов и родителей в области театральной деятельности, которая будет способствовать объединению общей направленности на совместную деятельность между ДОУ и семьей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4098" name="Picture 2" descr="C:\Users\Klient\Desktop\Лучший  сал25\Конкурс 2025\Screenshot_2025-05-01-13-28-10-184_com.whatsap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66" b="8171"/>
          <a:stretch/>
        </p:blipFill>
        <p:spPr bwMode="auto">
          <a:xfrm>
            <a:off x="3347864" y="4390370"/>
            <a:ext cx="3426141" cy="2248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10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5738"/>
            <a:ext cx="8856984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6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28992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82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1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85" y="1029494"/>
            <a:ext cx="4041775" cy="2255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12" y="1046425"/>
            <a:ext cx="4495234" cy="2648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4965" y="14035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1.Мальчишки «богатыри»  и девочки с мамами беззаботно играют</a:t>
            </a:r>
            <a:endParaRPr lang="ru-RU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Проговаривают считалку и бегут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56965" y="278858"/>
            <a:ext cx="4344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2. Вальс выпускников. </a:t>
            </a:r>
          </a:p>
          <a:p>
            <a:pPr algn="ctr"/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Праздничное настроение у всех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9271" y="3523074"/>
            <a:ext cx="4847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3.Звучит голос диктора </a:t>
            </a:r>
            <a:r>
              <a:rPr lang="ru-RU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ИЛивитана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Стихотворение Б. </a:t>
            </a:r>
            <a:r>
              <a:rPr lang="ru-RU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Акуджава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«Ах, война..»</a:t>
            </a:r>
          </a:p>
        </p:txBody>
      </p:sp>
      <p:pic>
        <p:nvPicPr>
          <p:cNvPr id="10" name="Picture 14" descr="C:\Users\Klient\Desktop\Лучший  сал25\Конкурс 2025\Screenshot_2025-05-01-13-28-42-745_com.whatsap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28" y="4149080"/>
            <a:ext cx="4038600" cy="2565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69" y="4400573"/>
            <a:ext cx="3528392" cy="2313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206397" y="3773763"/>
            <a:ext cx="3760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4. Выпускники уходят на фронт.</a:t>
            </a:r>
          </a:p>
        </p:txBody>
      </p:sp>
    </p:spTree>
    <p:extLst>
      <p:ext uri="{BB962C8B-B14F-4D97-AF65-F5344CB8AC3E}">
        <p14:creationId xmlns:p14="http://schemas.microsoft.com/office/powerpoint/2010/main" val="198531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395</Words>
  <Application>Microsoft Office PowerPoint</Application>
  <PresentationFormat>Экран (4:3)</PresentationFormat>
  <Paragraphs>43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Klient</dc:creator>
  <cp:lastModifiedBy>Klient</cp:lastModifiedBy>
  <cp:revision>16</cp:revision>
  <dcterms:created xsi:type="dcterms:W3CDTF">2025-05-01T05:03:47Z</dcterms:created>
  <dcterms:modified xsi:type="dcterms:W3CDTF">2025-05-11T13:17:00Z</dcterms:modified>
</cp:coreProperties>
</file>