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87" r:id="rId3"/>
    <p:sldId id="281" r:id="rId4"/>
    <p:sldId id="265" r:id="rId5"/>
    <p:sldId id="264" r:id="rId6"/>
    <p:sldId id="267" r:id="rId7"/>
    <p:sldId id="266" r:id="rId8"/>
    <p:sldId id="268" r:id="rId9"/>
    <p:sldId id="269" r:id="rId10"/>
    <p:sldId id="272" r:id="rId11"/>
    <p:sldId id="273" r:id="rId12"/>
    <p:sldId id="274" r:id="rId13"/>
    <p:sldId id="28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D3C2-4C25-436A-A83B-41514FDC66C4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02441-4F20-4198-A8AD-7AD12D7CE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062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D3C2-4C25-436A-A83B-41514FDC66C4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02441-4F20-4198-A8AD-7AD12D7CE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906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D3C2-4C25-436A-A83B-41514FDC66C4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02441-4F20-4198-A8AD-7AD12D7CE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119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D3C2-4C25-436A-A83B-41514FDC66C4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02441-4F20-4198-A8AD-7AD12D7CE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597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D3C2-4C25-436A-A83B-41514FDC66C4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02441-4F20-4198-A8AD-7AD12D7CE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93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D3C2-4C25-436A-A83B-41514FDC66C4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02441-4F20-4198-A8AD-7AD12D7CE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62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D3C2-4C25-436A-A83B-41514FDC66C4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02441-4F20-4198-A8AD-7AD12D7CE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30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D3C2-4C25-436A-A83B-41514FDC66C4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02441-4F20-4198-A8AD-7AD12D7CE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177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D3C2-4C25-436A-A83B-41514FDC66C4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02441-4F20-4198-A8AD-7AD12D7CE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9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D3C2-4C25-436A-A83B-41514FDC66C4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02441-4F20-4198-A8AD-7AD12D7CE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300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D3C2-4C25-436A-A83B-41514FDC66C4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02441-4F20-4198-A8AD-7AD12D7CE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73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3D3C2-4C25-436A-A83B-41514FDC66C4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02441-4F20-4198-A8AD-7AD12D7CE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726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Сценарий 80 лет Побе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9" y="-1"/>
            <a:ext cx="9140552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 descr="Салюты для презентации: 55 гиф-картинок с анимацией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84984"/>
            <a:ext cx="3536742" cy="269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Салюты для презентации: 55 гиф-картинок с анимацией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230"/>
            <a:ext cx="4176464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Салюты для презентации: 55 гиф-картинок с анимацией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7072"/>
            <a:ext cx="3536742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Салюты для презентации: 55 гиф-картинок с анимацией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251" y="7937"/>
            <a:ext cx="4176464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7974" y="106994"/>
            <a:ext cx="8512497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«ПОКА МЫ ПОМНИМ ПРОШЛОЕ,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НАС ЕСТЬ БУДУЩЕЕ»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933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476672"/>
            <a:ext cx="8352928" cy="1086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000" dirty="0">
              <a:ea typeface="Calibri"/>
              <a:cs typeface="Times New Roman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9252" y="476672"/>
            <a:ext cx="885698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ДЛЯ ОБУЧАЮЩИХСЯ: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	В результате реализации проекта у детей сформируется высокий уровень осмысления патриотических, нравственных, духовных  ценностей,  уверенность в своих силах, творческих способностях, коммуникативных навыков, уважительное отношение друг к другу.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	Развиваются психические функции,  способности к межличностному взаимодействию, творчеству в любой области.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	 Обучающиеся смогут проявлять инициативу и творчество в решении поставленных задач, выступать перед сверстниками, детьми других групп, родителями, используя выразительные средства (мимику, интонацию, жесты), быть активными и проявлять свои умения и навыки и в школьной жизни.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	Проявляют больший интерес к истории Родины и обладают определенной  базой знаний.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09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933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476672"/>
            <a:ext cx="8352928" cy="1086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000" dirty="0">
              <a:ea typeface="Calibri"/>
              <a:cs typeface="Times New Roman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9252" y="476672"/>
            <a:ext cx="8856984" cy="387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11111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ДЛЯ РОДИТЕЛЕЙ:</a:t>
            </a:r>
            <a:endParaRPr lang="ru-RU" sz="16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Увидят в ребенке  личность, уверенную в себе, способную выступать </a:t>
            </a:r>
          </a:p>
          <a:p>
            <a:pPr lvl="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перед публикой.</a:t>
            </a:r>
            <a:endParaRPr lang="ru-RU" sz="1600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Смогут создать в семье благоприятные условия для развития его способностей, с учетом опыта приобретенного в детском саду, для совместных мероприятия;</a:t>
            </a:r>
            <a:endParaRPr lang="ru-RU" sz="1600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 Будут больше интересоваться жизнь  группы и детского сада, Более активно участвовать в совместных мероприятиях  </a:t>
            </a:r>
            <a:endParaRPr lang="ru-RU" sz="1600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48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933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476672"/>
            <a:ext cx="8352928" cy="1086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000" dirty="0">
              <a:ea typeface="Calibri"/>
              <a:cs typeface="Times New Roman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76672"/>
            <a:ext cx="8208912" cy="5600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ГИПОТЕЗА,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 том, что при созданных условиях    и систематическом приобщении обучающихся к театрализованной деятельности, мы способствуем их духовному, нравственному, патриотическому воспитанию . В данном проекте были заинтересован-ы все участники образовательного процесса. Мы достигли цели.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ГИПОТЕЗА  - ДОКАЗАНА.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ЗАЩИТА ПРОЕКТА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ЗАВЕРШЕНА.</a:t>
            </a: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48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6" y="0"/>
            <a:ext cx="912475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37063"/>
            <a:ext cx="9144000" cy="242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9" descr="Салюты для презентации: 55 гиф-картинок с анимацией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537" y="1119930"/>
            <a:ext cx="4176464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Салюты для презентации: 55 гиф-картинок с анимацией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104" y="2204864"/>
            <a:ext cx="3600400" cy="307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01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Сценарий 80 лет Побе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991" y="0"/>
            <a:ext cx="9140552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 descr="Салюты для презентации: 55 гиф-картинок с анимацией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84984"/>
            <a:ext cx="3536742" cy="269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Салюты для презентации: 55 гиф-картинок с анимацией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230"/>
            <a:ext cx="4176464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Салюты для презентации: 55 гиф-картинок с анимацией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55" y="4077071"/>
            <a:ext cx="3536742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Салюты для презентации: 55 гиф-картинок с анимацией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251" y="7937"/>
            <a:ext cx="4176464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12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23" y="3067"/>
            <a:ext cx="91750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8485" y="980728"/>
            <a:ext cx="889248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Совместная </a:t>
            </a:r>
          </a:p>
          <a:p>
            <a:pPr algn="ctr"/>
            <a:r>
              <a:rPr lang="ru-RU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защита проекта, через</a:t>
            </a:r>
          </a:p>
          <a:p>
            <a:pPr algn="ctr"/>
            <a:r>
              <a:rPr lang="ru-RU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театральную деятельность: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«Пока мы помним прошлое,</a:t>
            </a:r>
          </a:p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нас есть будущее»</a:t>
            </a:r>
          </a:p>
          <a:p>
            <a:pPr algn="ctr"/>
            <a:endParaRPr lang="ru-RU" sz="4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92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933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476672"/>
            <a:ext cx="8352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АКТУАЛЬНОСТЬ ПРОЕКТА- 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заключается в значимости нравственно-патриотического воспитания  подрастающего поколения, которую исследовали Л. С. Выготский,  А. Н. Леонтьев, Л. И.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Венгер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Н. А. Ветлугина, Б. М. Теплов, О. и многие др.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Почему современные дети стали меньше читать, посещать театры, кино? Кто в этом виноват?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93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933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476672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ГИПОТЕЗА: 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Возможно ли   используя театральную  деятельность, при реализации данного проекта заинтересовать всех участников образовательного процесса и достичь  цели?</a:t>
            </a:r>
          </a:p>
        </p:txBody>
      </p:sp>
    </p:spTree>
    <p:extLst>
      <p:ext uri="{BB962C8B-B14F-4D97-AF65-F5344CB8AC3E}">
        <p14:creationId xmlns:p14="http://schemas.microsoft.com/office/powerpoint/2010/main" val="322292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933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476672"/>
            <a:ext cx="8352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ЦЕЛЬ ПРОЕКТА:</a:t>
            </a:r>
          </a:p>
          <a:p>
            <a:pPr algn="just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оздание условий для основ патриотического воспитания детей, позитивной социализации, всестороннего личностного, морально-нравственного и познавательного развития, инициативы и творческих способностей через  театральную деятельностью.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92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933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476672"/>
            <a:ext cx="8352928" cy="420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ЗАДАЧИ ПРОЕКТА:</a:t>
            </a:r>
          </a:p>
          <a:p>
            <a:pPr algn="just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      </a:t>
            </a: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1.</a:t>
            </a:r>
            <a:r>
              <a:rPr lang="ru-RU" sz="2400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  <a:cs typeface="Times New Roman"/>
              </a:rPr>
              <a:t>Воспитание   нравственно – патриотических качеств - храбрость, мужество, стремление защищать и  гордиться своей Родиной, уважительное отношение к старшему поколению и х боевым наградам</a:t>
            </a:r>
            <a:r>
              <a:rPr lang="ru-RU" sz="2400" dirty="0" smtClean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2400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endParaRPr lang="ru-RU" sz="2400" dirty="0">
              <a:ea typeface="Times New Roman"/>
              <a:cs typeface="Times New Roman"/>
            </a:endParaRPr>
          </a:p>
          <a:p>
            <a:pPr algn="just"/>
            <a:r>
              <a:rPr lang="ru-RU" sz="2400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  <a:cs typeface="Times New Roman"/>
              </a:rPr>
              <a:t>        2.Расширять и систематизировать знания детей об истории своей страны, Великой Отечественной Войне. </a:t>
            </a:r>
            <a:endParaRPr lang="ru-RU" sz="2400" dirty="0" smtClean="0">
              <a:ea typeface="Times New Roman"/>
              <a:cs typeface="Times New Roman"/>
            </a:endParaRPr>
          </a:p>
          <a:p>
            <a:pPr algn="just"/>
            <a:r>
              <a:rPr lang="ru-RU" sz="2400" dirty="0">
                <a:solidFill>
                  <a:srgbClr val="1C1C1C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smtClean="0">
                <a:solidFill>
                  <a:srgbClr val="1C1C1C"/>
                </a:solidFill>
                <a:effectLst/>
                <a:latin typeface="Times New Roman"/>
                <a:ea typeface="Times New Roman"/>
                <a:cs typeface="Times New Roman"/>
              </a:rPr>
              <a:t>        3.Развивать уверенность в себе, самостоятельность и активную жизненную позицию.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509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933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476672"/>
            <a:ext cx="8352928" cy="4300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ОБЪЕКТ ИССЛЕДОВАНИЯ: 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созданные условия в ДОУ  для  систематическое приобщение  к  театрализованной деятельности</a:t>
            </a:r>
            <a:r>
              <a:rPr lang="ru-RU" sz="2400" dirty="0">
                <a:latin typeface="Times New Roman"/>
                <a:ea typeface="Times New Roman"/>
              </a:rPr>
              <a:t>.</a:t>
            </a:r>
            <a:endParaRPr lang="ru-RU" sz="2400" dirty="0" smtClean="0">
              <a:effectLst/>
              <a:latin typeface="Times New Roman"/>
              <a:ea typeface="Times New Roman"/>
            </a:endParaRPr>
          </a:p>
          <a:p>
            <a:pPr algn="just" fontAlgn="base"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          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ПРЕДМЕТ ИССЛЕДОВАНИЯ: 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smtClean="0">
                <a:solidFill>
                  <a:srgbClr val="111111"/>
                </a:solidFill>
                <a:effectLst/>
                <a:latin typeface="Times New Roman"/>
                <a:ea typeface="Calibri"/>
                <a:cs typeface="Times New Roman"/>
              </a:rPr>
              <a:t>приобщение с раннего возраста к  разным видам театрализованной деятельности, 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 сможет </a:t>
            </a:r>
            <a:r>
              <a:rPr lang="ru-RU" sz="2400" dirty="0" smtClean="0">
                <a:solidFill>
                  <a:srgbClr val="111111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способствовать</a:t>
            </a:r>
            <a:r>
              <a:rPr lang="ru-RU" sz="2400" dirty="0">
                <a:solidFill>
                  <a:srgbClr val="111111"/>
                </a:solidFill>
                <a:ea typeface="Calibri"/>
                <a:cs typeface="Times New Roman"/>
              </a:rPr>
              <a:t> </a:t>
            </a:r>
            <a:r>
              <a:rPr lang="ru-RU" sz="2400" dirty="0" smtClean="0">
                <a:solidFill>
                  <a:srgbClr val="111111"/>
                </a:solidFill>
                <a:effectLst/>
                <a:latin typeface="Times New Roman"/>
                <a:ea typeface="Calibri"/>
                <a:cs typeface="Times New Roman"/>
              </a:rPr>
              <a:t> приобщению детей к духовному, нравственному, патриотическому воспитанию.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/>
                <a:ea typeface="Calibri"/>
                <a:cs typeface="Times New Roman"/>
              </a:rPr>
              <a:t>      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СУБЪЕКТ  ИССЛЕДОВАНИЯ: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 дети средней, старшей и подготовительной к школе групп, родители, педагоги, выпускники детского сада.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509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933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476672"/>
            <a:ext cx="8352928" cy="5133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МЕТОДЫ ИССЛЕДОВАНИЯ:</a:t>
            </a:r>
            <a:endParaRPr lang="ru-RU" sz="20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  Словесный: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беседы, чтение произведений и художественной литературы и др.  </a:t>
            </a:r>
            <a:endParaRPr lang="ru-RU" sz="2000" dirty="0">
              <a:ea typeface="Calibri"/>
              <a:cs typeface="Times New Roman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  Наглядно – зрительный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показ сценок из сказок, обыгрывание произведений. Участие в кукольных постановках, показ театрализованных постановок, 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</a:t>
            </a: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Метод пластического интонирования: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передача движений. позы, жестов, мимики, эмоций, голоса героев</a:t>
            </a:r>
            <a:endParaRPr lang="ru-RU" sz="2000" dirty="0">
              <a:ea typeface="Calibri"/>
              <a:cs typeface="Times New Roman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   Анализ проделанной работы</a:t>
            </a:r>
            <a:endParaRPr lang="ru-RU" sz="2000" dirty="0">
              <a:ea typeface="Calibri"/>
              <a:cs typeface="Times New Roman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75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933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476672"/>
            <a:ext cx="8352928" cy="4519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НОВИЗНА ПРОЕКТА:</a:t>
            </a:r>
            <a:endParaRPr lang="ru-RU" sz="20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ф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ормировании  нравственно-патриотической личности дошкольников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Повышение профессиональной компетенции педагогов и родителей в области театральной деятельности, которая будет способствовать объединению общей направленности на совместную деятельность между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ДОУ 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и семьей</a:t>
            </a:r>
            <a:endParaRPr lang="ru-RU" sz="2000" dirty="0">
              <a:ea typeface="Calibri"/>
              <a:cs typeface="Times New Roman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41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391</Words>
  <Application>Microsoft Office PowerPoint</Application>
  <PresentationFormat>Экран (4:3)</PresentationFormat>
  <Paragraphs>61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Klient</dc:creator>
  <cp:lastModifiedBy>Klient</cp:lastModifiedBy>
  <cp:revision>16</cp:revision>
  <dcterms:created xsi:type="dcterms:W3CDTF">2025-03-31T11:21:29Z</dcterms:created>
  <dcterms:modified xsi:type="dcterms:W3CDTF">2025-05-11T13:03:21Z</dcterms:modified>
</cp:coreProperties>
</file>