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88" r:id="rId6"/>
    <p:sldId id="285" r:id="rId7"/>
    <p:sldId id="286" r:id="rId8"/>
    <p:sldId id="260" r:id="rId9"/>
    <p:sldId id="263" r:id="rId10"/>
    <p:sldId id="271" r:id="rId11"/>
    <p:sldId id="282" r:id="rId12"/>
    <p:sldId id="287" r:id="rId13"/>
    <p:sldId id="274" r:id="rId14"/>
    <p:sldId id="266" r:id="rId15"/>
    <p:sldId id="264" r:id="rId16"/>
    <p:sldId id="265" r:id="rId17"/>
    <p:sldId id="270" r:id="rId18"/>
    <p:sldId id="276" r:id="rId19"/>
    <p:sldId id="283" r:id="rId20"/>
    <p:sldId id="284" r:id="rId21"/>
    <p:sldId id="293" r:id="rId22"/>
    <p:sldId id="292" r:id="rId23"/>
    <p:sldId id="267" r:id="rId24"/>
    <p:sldId id="268" r:id="rId25"/>
    <p:sldId id="269" r:id="rId26"/>
    <p:sldId id="289" r:id="rId27"/>
    <p:sldId id="273" r:id="rId28"/>
    <p:sldId id="272" r:id="rId29"/>
    <p:sldId id="279" r:id="rId30"/>
    <p:sldId id="295" r:id="rId31"/>
    <p:sldId id="296" r:id="rId32"/>
    <p:sldId id="280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7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1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27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0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43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28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3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92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0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1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79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0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52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00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88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19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4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51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5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50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2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0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22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18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31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60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20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77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60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68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94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2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01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81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91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35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4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9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1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8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13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099D-F57A-452F-9C85-3132302D6A84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26AE-002C-4D31-BA47-CA3F4E2D8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6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0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099D-F57A-452F-9C85-3132302D6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26AE-002C-4D31-BA47-CA3F4E2D890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5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jpe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jpe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png"/><Relationship Id="rId3" Type="http://schemas.openxmlformats.org/officeDocument/2006/relationships/image" Target="../media/image158.jpe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jpeg"/><Relationship Id="rId7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90.png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600" cy="676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395536" y="144555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ИННОВАЦИОННАЯ</a:t>
            </a:r>
          </a:p>
          <a:p>
            <a:pPr lvl="0" algn="ctr"/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МДОАУ детский сад </a:t>
            </a:r>
          </a:p>
          <a:p>
            <a:pPr lvl="0"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 Возжаевки</a:t>
            </a:r>
            <a:endParaRPr lang="ru-RU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6513"/>
            <a:ext cx="9118601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98" y="1318867"/>
            <a:ext cx="230425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954088"/>
            <a:ext cx="3187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4397375"/>
            <a:ext cx="276225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6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40075"/>
            <a:ext cx="27003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Рисунок 2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68" y="2852936"/>
            <a:ext cx="2725471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18038"/>
            <a:ext cx="269398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954088"/>
            <a:ext cx="324961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189538"/>
            <a:ext cx="2105025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1227138" y="188913"/>
            <a:ext cx="71278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исследовательская деятельность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«Лаборатория «Почемучка»</a:t>
            </a:r>
          </a:p>
        </p:txBody>
      </p:sp>
    </p:spTree>
    <p:extLst>
      <p:ext uri="{BB962C8B-B14F-4D97-AF65-F5344CB8AC3E}">
        <p14:creationId xmlns:p14="http://schemas.microsoft.com/office/powerpoint/2010/main" val="36052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24"/>
          <p:cNvSpPr>
            <a:spLocks noChangeArrowheads="1"/>
          </p:cNvSpPr>
          <p:nvPr/>
        </p:nvSpPr>
        <p:spPr bwMode="auto">
          <a:xfrm>
            <a:off x="1787525" y="976313"/>
            <a:ext cx="7143750" cy="2841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Сертификат о регистрации школьного музея на Портале школьных музеев РФ</a:t>
            </a:r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61963"/>
            <a:ext cx="16954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939800" y="30163"/>
            <a:ext cx="7561263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«Музейная педагогика»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комната «Русская изба»»</a:t>
            </a:r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281113"/>
            <a:ext cx="24876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584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087813"/>
            <a:ext cx="37115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585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281113"/>
            <a:ext cx="395605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2298769" cy="130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1" y="5349441"/>
            <a:ext cx="3024187" cy="1341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24"/>
          <p:cNvSpPr>
            <a:spLocks noChangeArrowheads="1"/>
          </p:cNvSpPr>
          <p:nvPr/>
        </p:nvSpPr>
        <p:spPr bwMode="auto">
          <a:xfrm>
            <a:off x="2693988" y="3811588"/>
            <a:ext cx="2752725" cy="135572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  В музейной комнате обучающихся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продолжаем приобщать к истокам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народной культуре, традициям,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знакомим с народными праздниками,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проводим выставки, мастер-классы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оформляем фотозоны  и др. </a:t>
            </a:r>
          </a:p>
        </p:txBody>
      </p:sp>
      <p:pic>
        <p:nvPicPr>
          <p:cNvPr id="3585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5481638"/>
            <a:ext cx="1947862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90488"/>
            <a:ext cx="911860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17600" y="215900"/>
            <a:ext cx="7631113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«Социальное партнерство»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" y="2632219"/>
            <a:ext cx="2965624" cy="222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31875"/>
            <a:ext cx="28781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9704" name="Rectangle 24"/>
          <p:cNvSpPr>
            <a:spLocks noChangeArrowheads="1"/>
          </p:cNvSpPr>
          <p:nvPr/>
        </p:nvSpPr>
        <p:spPr bwMode="auto">
          <a:xfrm>
            <a:off x="25400" y="985838"/>
            <a:ext cx="2708275" cy="42227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Экскурсии в организации</a:t>
            </a:r>
          </a:p>
        </p:txBody>
      </p:sp>
      <p:pic>
        <p:nvPicPr>
          <p:cNvPr id="13" name="Picture 12" descr="C:\Users\Пользователь\Desktop\фотограф\муз рем 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2805096" cy="2103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Rectangle 24"/>
          <p:cNvSpPr>
            <a:spLocks noChangeArrowheads="1"/>
          </p:cNvSpPr>
          <p:nvPr/>
        </p:nvSpPr>
        <p:spPr bwMode="auto">
          <a:xfrm>
            <a:off x="65088" y="4557713"/>
            <a:ext cx="2951162" cy="4238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Экскурсии в музей 560-БТРЗ</a:t>
            </a:r>
          </a:p>
        </p:txBody>
      </p:sp>
      <p:pic>
        <p:nvPicPr>
          <p:cNvPr id="297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228725"/>
            <a:ext cx="28829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26" descr="IMG_20190430_1056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34" y="2465763"/>
            <a:ext cx="2555875" cy="1835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с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73690"/>
            <a:ext cx="2580729" cy="167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24"/>
          <p:cNvSpPr>
            <a:spLocks noChangeArrowheads="1"/>
          </p:cNvSpPr>
          <p:nvPr/>
        </p:nvSpPr>
        <p:spPr bwMode="auto">
          <a:xfrm>
            <a:off x="6581775" y="1162050"/>
            <a:ext cx="2449513" cy="423863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Отчетные концерты</a:t>
            </a:r>
          </a:p>
        </p:txBody>
      </p:sp>
      <p:pic>
        <p:nvPicPr>
          <p:cNvPr id="69636" name="Picture 4" descr="C:\Users\Klient\Desktop\Лучший  сал25\морч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8851" r="6677" b="36540"/>
          <a:stretch/>
        </p:blipFill>
        <p:spPr bwMode="auto">
          <a:xfrm>
            <a:off x="6215727" y="3954698"/>
            <a:ext cx="2815822" cy="1803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2" name="Rectangle 24"/>
          <p:cNvSpPr>
            <a:spLocks noChangeArrowheads="1"/>
          </p:cNvSpPr>
          <p:nvPr/>
        </p:nvSpPr>
        <p:spPr bwMode="auto">
          <a:xfrm>
            <a:off x="3071813" y="2946400"/>
            <a:ext cx="2727325" cy="423863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Совместные мероприятия</a:t>
            </a:r>
          </a:p>
        </p:txBody>
      </p:sp>
      <p:pic>
        <p:nvPicPr>
          <p:cNvPr id="2971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123950"/>
            <a:ext cx="346233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66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77" y="5610519"/>
            <a:ext cx="2389187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80" y="3338150"/>
            <a:ext cx="3109913" cy="206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F:\Руководители\Фото\сад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2" y="5317536"/>
            <a:ext cx="2276475" cy="1508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2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88900"/>
            <a:ext cx="9118601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09663" y="188913"/>
            <a:ext cx="7423150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«Социальное партнерство»</a:t>
            </a:r>
          </a:p>
        </p:txBody>
      </p:sp>
      <p:sp>
        <p:nvSpPr>
          <p:cNvPr id="30726" name="Rectangle 22"/>
          <p:cNvSpPr>
            <a:spLocks noChangeArrowheads="1"/>
          </p:cNvSpPr>
          <p:nvPr/>
        </p:nvSpPr>
        <p:spPr bwMode="auto">
          <a:xfrm>
            <a:off x="36513" y="1268413"/>
            <a:ext cx="9002712" cy="6477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Ежегодное выступление воспитанников перед жителями села Возжаевки 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 ДК «Строитель» на 8 Марта, 23 февраля, Пасхальный перезвон, 9 Мая, День Матери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6" y="2132856"/>
            <a:ext cx="2388680" cy="191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ф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2693566" cy="2385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25588"/>
            <a:ext cx="2779114" cy="1840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99" y="2025588"/>
            <a:ext cx="2594605" cy="2126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16604" r="9648" b="14019"/>
          <a:stretch/>
        </p:blipFill>
        <p:spPr bwMode="auto">
          <a:xfrm>
            <a:off x="2987824" y="4363841"/>
            <a:ext cx="2888856" cy="2269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Klient\Desktop\Лучший  сал25\выст8 март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1" b="43197"/>
          <a:stretch/>
        </p:blipFill>
        <p:spPr bwMode="auto">
          <a:xfrm>
            <a:off x="6395143" y="4044960"/>
            <a:ext cx="2519349" cy="1084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C:\Users\Klient\Desktop\Лучший  сал25\Screenshot_2025-04-27-21-17-46-874_com.whatsapp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9" t="33118" r="1589" b="33258"/>
          <a:stretch/>
        </p:blipFill>
        <p:spPr bwMode="auto">
          <a:xfrm>
            <a:off x="6588224" y="5197323"/>
            <a:ext cx="2036683" cy="148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7758"/>
            <a:ext cx="9118600" cy="68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65825" y="7758"/>
            <a:ext cx="7729537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«ТЕАТРАЛЬНАЯ ДЕЯТЕЛЬНОСТЬ»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«Театральная комната «Золотой ключик»»</a:t>
            </a:r>
          </a:p>
        </p:txBody>
      </p:sp>
      <p:sp>
        <p:nvSpPr>
          <p:cNvPr id="36870" name="Rectangle 24"/>
          <p:cNvSpPr>
            <a:spLocks noChangeArrowheads="1"/>
          </p:cNvSpPr>
          <p:nvPr/>
        </p:nvSpPr>
        <p:spPr bwMode="auto">
          <a:xfrm>
            <a:off x="206891" y="980728"/>
            <a:ext cx="8748713" cy="57467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</a:rPr>
              <a:t>    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Для решения проблемы речевого развития у детей  в театральной комнате 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проводим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чтение и показ небольших сказок,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этюдов. Знакомим как правильно показать мимикой, жестами образ героя, этюды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. Обыгрывание с детьми 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4035425" cy="302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6" b="-1"/>
          <a:stretch/>
        </p:blipFill>
        <p:spPr bwMode="auto">
          <a:xfrm>
            <a:off x="6735217" y="1914778"/>
            <a:ext cx="2232248" cy="2293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3060"/>
            <a:ext cx="1554163" cy="207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93" y="4882955"/>
            <a:ext cx="2036763" cy="137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1" y="4005064"/>
            <a:ext cx="3090863" cy="231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12705"/>
            <a:ext cx="24384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6661" y="6415819"/>
            <a:ext cx="7608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/>
              </a:rPr>
              <a:t>Подробная информация в презентации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</a:rPr>
              <a:t>«Театральная комната», «Защита проектов»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5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684213" y="188913"/>
            <a:ext cx="79914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«Вхождение в картину», Куб </a:t>
            </a:r>
            <a:r>
              <a:rPr lang="ru-RU" alt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endParaRPr lang="ru-RU" alt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8" y="2046560"/>
            <a:ext cx="2544444" cy="198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94" y="404664"/>
            <a:ext cx="1837134" cy="152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48" y="1968227"/>
            <a:ext cx="2461384" cy="189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19" y="3758453"/>
            <a:ext cx="31067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97" y="3758453"/>
            <a:ext cx="239553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111" y="1259468"/>
            <a:ext cx="6121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Технология направлена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речи и эстетического чувства дошкольников, формированию внимания,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наблюдательности, развития креативного мышления, воображения.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321560"/>
            <a:ext cx="3216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Помогает «войти » в картину необычным способом.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помощью кубика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отвечая на вопросы, находить интересное решение.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8" y="4292716"/>
            <a:ext cx="3186110" cy="2052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2388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684213" y="188913"/>
            <a:ext cx="79914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и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«Картинная галерея» 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6" y="1844675"/>
            <a:ext cx="3890964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49638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30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995738"/>
            <a:ext cx="3871913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30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4764088"/>
            <a:ext cx="501173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43018" name="Прямоугольник 1"/>
          <p:cNvSpPr>
            <a:spLocks noChangeArrowheads="1"/>
          </p:cNvSpPr>
          <p:nvPr/>
        </p:nvSpPr>
        <p:spPr bwMode="auto">
          <a:xfrm>
            <a:off x="4702175" y="1216025"/>
            <a:ext cx="4543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Для популяризации чтения, организовали уголок  книги,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проводим акции «Домашнее чтение», составление сказок дома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9" name="Прямоугольник 10"/>
          <p:cNvSpPr>
            <a:spLocks noChangeArrowheads="1"/>
          </p:cNvSpPr>
          <p:nvPr/>
        </p:nvSpPr>
        <p:spPr bwMode="auto">
          <a:xfrm>
            <a:off x="374650" y="3692525"/>
            <a:ext cx="3732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Знакомство с произведениями искусства, жанрами</a:t>
            </a: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0" name="Прямоугольник 11"/>
          <p:cNvSpPr>
            <a:spLocks noChangeArrowheads="1"/>
          </p:cNvSpPr>
          <p:nvPr/>
        </p:nvSpPr>
        <p:spPr bwMode="auto">
          <a:xfrm>
            <a:off x="4702175" y="4487863"/>
            <a:ext cx="410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Для популяризации чтения, организовали уголок  книги</a:t>
            </a:r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684213" y="188913"/>
            <a:ext cx="79914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«Клубный час»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Например: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«Где живет опасность?»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8" name="Прямоугольник 1"/>
          <p:cNvSpPr>
            <a:spLocks noChangeArrowheads="1"/>
          </p:cNvSpPr>
          <p:nvPr/>
        </p:nvSpPr>
        <p:spPr bwMode="auto">
          <a:xfrm>
            <a:off x="107504" y="1268760"/>
            <a:ext cx="85469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      С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овременная технология развития личности обучающегося.  Проводим в различных формах: в  утренние часы, образовательной деятельности, в вечернее время, как итоговое мероприятие в конце месяца для закрепления материала или досуга. Можно проводить с добавление </a:t>
            </a:r>
            <a:r>
              <a:rPr lang="ru-RU" sz="1400" b="1" i="0" dirty="0" err="1" smtClean="0">
                <a:solidFill>
                  <a:srgbClr val="002060"/>
                </a:solidFill>
                <a:effectLst/>
                <a:latin typeface="Times New Roman"/>
              </a:rPr>
              <a:t>квест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-игры по теме.</a:t>
            </a:r>
          </a:p>
        </p:txBody>
      </p:sp>
      <p:pic>
        <p:nvPicPr>
          <p:cNvPr id="9" name="Picture 4" descr="C:\Users\Klient\Downloads\Screenshot_2025-05-13-22-20-20-490_com.whatsap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3" b="33958"/>
          <a:stretch/>
        </p:blipFill>
        <p:spPr bwMode="auto">
          <a:xfrm>
            <a:off x="210587" y="2059691"/>
            <a:ext cx="2273181" cy="1729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20" y="4320976"/>
            <a:ext cx="2036763" cy="237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5" y="4005064"/>
            <a:ext cx="2036763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56" y="2639724"/>
            <a:ext cx="2036763" cy="268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2" y="2059691"/>
            <a:ext cx="2451996" cy="1781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8" y="4023319"/>
            <a:ext cx="2036763" cy="265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95487"/>
            <a:ext cx="2219325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5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52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684213" y="188913"/>
            <a:ext cx="79914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«ИГРОВЫЕ»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Технологии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8" name="Прямоугольник 1"/>
          <p:cNvSpPr>
            <a:spLocks noChangeArrowheads="1"/>
          </p:cNvSpPr>
          <p:nvPr/>
        </p:nvSpPr>
        <p:spPr bwMode="auto">
          <a:xfrm>
            <a:off x="323528" y="1268760"/>
            <a:ext cx="833091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  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Играя в 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шахматы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крестики-нолики,   собирая башенку,  детали ЛЕГО-конструктора, рисуя на большой меловой доске,  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анализирует последовательность  действий свои и соперника,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просчитывает ходы, которые могут привести к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победе, собирает  сначала по схеме детали, а потом по своему желанию, создают композицию или делают общую. Таким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образом,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развивают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память, интеллектуальное, аналитическое мышление, воображение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усидчивость. концентрацию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внимания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умение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тщательного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продумывать ходы. Эти навыки пригодятся обучающимся не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олько в школе, но и в дальнейшей взрослой жизни.</a:t>
            </a:r>
            <a:endParaRPr lang="ru-RU" sz="1400" b="1" dirty="0" smtClean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6" b="31396"/>
          <a:stretch/>
        </p:blipFill>
        <p:spPr bwMode="auto">
          <a:xfrm>
            <a:off x="87430" y="5326050"/>
            <a:ext cx="2036763" cy="1414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62" y="4181475"/>
            <a:ext cx="2036763" cy="2676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447533"/>
            <a:ext cx="2036763" cy="2640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C:\Users\Klient\Downloads\Screenshot_2025-05-13-22-20-07-362_com.whatsap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1" b="20425"/>
          <a:stretch/>
        </p:blipFill>
        <p:spPr bwMode="auto">
          <a:xfrm>
            <a:off x="102501" y="2515983"/>
            <a:ext cx="2036683" cy="265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924944"/>
            <a:ext cx="2279650" cy="304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24" y="2447570"/>
            <a:ext cx="2036763" cy="155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5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5" y="0"/>
            <a:ext cx="9118601" cy="687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00138" y="115888"/>
            <a:ext cx="7648575" cy="865187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«Центр развития Игровые технологии»</a:t>
            </a:r>
          </a:p>
        </p:txBody>
      </p:sp>
      <p:pic>
        <p:nvPicPr>
          <p:cNvPr id="31751" name="Picture 2" descr="C:\Users\Klient\Desktop\Лучший  сал25\Конкурс 2025\IMG_20200405_164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4" y="2964333"/>
            <a:ext cx="2176113" cy="1454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24"/>
          <p:cNvSpPr>
            <a:spLocks noChangeArrowheads="1"/>
          </p:cNvSpPr>
          <p:nvPr/>
        </p:nvSpPr>
        <p:spPr bwMode="auto">
          <a:xfrm>
            <a:off x="625475" y="1052513"/>
            <a:ext cx="8267700" cy="566737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 В центре развития находятся: </a:t>
            </a:r>
            <a:r>
              <a:rPr lang="ru-RU" altLang="ru-RU" sz="1200" b="1">
                <a:solidFill>
                  <a:srgbClr val="FF0000"/>
                </a:solidFill>
                <a:latin typeface="Times New Roman" pitchFamily="18" charset="0"/>
              </a:rPr>
              <a:t>кабинет педагога-психолога, комната для развития мелкой моторики рук,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FF0000"/>
                </a:solidFill>
                <a:latin typeface="Times New Roman" pitchFamily="18" charset="0"/>
              </a:rPr>
              <a:t>пирография, сенсорная (темная, светлая) комната.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 ООД с обучающимися проводится по утвержденному графику</a:t>
            </a:r>
          </a:p>
        </p:txBody>
      </p:sp>
      <p:sp>
        <p:nvSpPr>
          <p:cNvPr id="34824" name="Rectangle 24"/>
          <p:cNvSpPr>
            <a:spLocks noChangeArrowheads="1"/>
          </p:cNvSpPr>
          <p:nvPr/>
        </p:nvSpPr>
        <p:spPr bwMode="auto">
          <a:xfrm>
            <a:off x="467544" y="2692879"/>
            <a:ext cx="1743075" cy="2159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Сборка деталей в 3</a:t>
            </a:r>
            <a:r>
              <a:rPr lang="en-US" altLang="ru-RU" sz="1200" b="1" dirty="0">
                <a:solidFill>
                  <a:srgbClr val="002060"/>
                </a:solidFill>
                <a:latin typeface="Times New Roman" pitchFamily="18" charset="0"/>
              </a:rPr>
              <a:t>D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25" name="Rectangle 24"/>
          <p:cNvSpPr>
            <a:spLocks noChangeArrowheads="1"/>
          </p:cNvSpPr>
          <p:nvPr/>
        </p:nvSpPr>
        <p:spPr bwMode="auto">
          <a:xfrm>
            <a:off x="2887663" y="2691488"/>
            <a:ext cx="1871662" cy="2159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ЛЕГО-Конструирование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26" name="Rectangle 24"/>
          <p:cNvSpPr>
            <a:spLocks noChangeArrowheads="1"/>
          </p:cNvSpPr>
          <p:nvPr/>
        </p:nvSpPr>
        <p:spPr bwMode="auto">
          <a:xfrm>
            <a:off x="3538388" y="4556195"/>
            <a:ext cx="1504553" cy="2159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Шахматы, шашки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27" name="Rectangle 24"/>
          <p:cNvSpPr>
            <a:spLocks noChangeArrowheads="1"/>
          </p:cNvSpPr>
          <p:nvPr/>
        </p:nvSpPr>
        <p:spPr bwMode="auto">
          <a:xfrm>
            <a:off x="35496" y="4470470"/>
            <a:ext cx="3467100" cy="3873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Комната для развития мелкой моторики рук,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для детей всех возрастов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48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15273" r="11179" b="17935"/>
          <a:stretch>
            <a:fillRect/>
          </a:stretch>
        </p:blipFill>
        <p:spPr bwMode="auto">
          <a:xfrm>
            <a:off x="2476794" y="3003031"/>
            <a:ext cx="23050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0" descr="IMG_20200405_16493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4100"/>
          <a:stretch/>
        </p:blipFill>
        <p:spPr bwMode="auto">
          <a:xfrm>
            <a:off x="4924425" y="4942535"/>
            <a:ext cx="2273797" cy="186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857820"/>
            <a:ext cx="2681659" cy="1849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41" y="1655291"/>
            <a:ext cx="86513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Играя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шахматы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крестики-нолики,   собирая башенку,  детали ЛЕГО-конструктора, рисуя на большой меловой доске,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анализирует последовательность  действий свои и соперника, просчитывает ходы, которые могут привести к победе, собирает  сначала по схеме детали, а потом по своему желанию, создают композицию или делают общую. Таким образом, развивается  память, интеллектуальное, аналитическое мышление, воображение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усидчивость. концентрации внимания и тщательного продумывания ходов.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30" y="2544662"/>
            <a:ext cx="2036763" cy="296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IMG_20200405_1649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39" y="4874154"/>
            <a:ext cx="2410323" cy="1900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29" y="5165532"/>
            <a:ext cx="2036763" cy="16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7633849" y="2465162"/>
            <a:ext cx="1299598" cy="329791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Большая </a:t>
            </a:r>
            <a:endParaRPr lang="ru-RU" altLang="ru-RU" sz="12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меловая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доска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41" y="2610569"/>
            <a:ext cx="2036763" cy="2232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4" name="Прямоугольник 3"/>
          <p:cNvSpPr/>
          <p:nvPr/>
        </p:nvSpPr>
        <p:spPr>
          <a:xfrm>
            <a:off x="467544" y="99594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федерального государственного образовательного стандарта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 создание единого образовательного пространства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равенства возможностей для каждого ребёнка в получении качественного дошкольного образования; обеспечение государственных гарантий уровня и качества образования на основе единства обязательных требований к условиям реализации основных образовательных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программ.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Поэтому наше дошкольное образовательное учреждение  идет в ногу со временем, применяя новые инновационные технологии, апробируя и совершенствуя их с учетом регионального компонента.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Обучающиеся, совместно с педагогами и родителями (законными представителями) занимают призовые места в конкурсах разного  уровня.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ШАГАТЬ В НОВУ СО ВРЕМЕНЕМ И   ВОЗМОЖНО НЕМНОГО ОПЕРЕЖАТЬ ЕГО -  ЭТО ЗДОРОВО!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39989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4925"/>
            <a:ext cx="9118600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467544" y="188913"/>
            <a:ext cx="8471669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и традиции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«Приобщение к истокам народной культуры»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«Народный костюм»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r="9563"/>
          <a:stretch/>
        </p:blipFill>
        <p:spPr bwMode="auto">
          <a:xfrm>
            <a:off x="164348" y="971025"/>
            <a:ext cx="1964544" cy="1845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D:\Соцпартнерство\IMG_20220610_102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9" r="25549"/>
          <a:stretch>
            <a:fillRect/>
          </a:stretch>
        </p:blipFill>
        <p:spPr bwMode="auto">
          <a:xfrm>
            <a:off x="29661" y="2816579"/>
            <a:ext cx="2097087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8"/>
          <a:stretch/>
        </p:blipFill>
        <p:spPr bwMode="auto">
          <a:xfrm>
            <a:off x="2627784" y="1628800"/>
            <a:ext cx="3220244" cy="1544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 descr="IMG_20190419_1122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8" y="5301208"/>
            <a:ext cx="2374801" cy="1644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579938"/>
            <a:ext cx="29146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86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308475"/>
            <a:ext cx="22542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86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057275"/>
            <a:ext cx="28987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51" y="2884536"/>
            <a:ext cx="1532284" cy="190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9138" r="-1811" b="8357"/>
          <a:stretch/>
        </p:blipFill>
        <p:spPr bwMode="auto">
          <a:xfrm>
            <a:off x="2502186" y="2978222"/>
            <a:ext cx="2616200" cy="1335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381375"/>
            <a:ext cx="25812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2" descr="C:\Users\Klient\Desktop\Лучший  сал25\кост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t="36340" r="14655" b="34160"/>
          <a:stretch/>
        </p:blipFill>
        <p:spPr bwMode="auto">
          <a:xfrm>
            <a:off x="5273951" y="4915012"/>
            <a:ext cx="1269142" cy="169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9" name="Прямоугольник 11"/>
          <p:cNvSpPr>
            <a:spLocks noChangeArrowheads="1"/>
          </p:cNvSpPr>
          <p:nvPr/>
        </p:nvSpPr>
        <p:spPr bwMode="auto">
          <a:xfrm>
            <a:off x="1992051" y="1066560"/>
            <a:ext cx="4176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7030A0"/>
                </a:solidFill>
                <a:latin typeface="Times New Roman" pitchFamily="18" charset="0"/>
              </a:rPr>
              <a:t>Все костюмы отшиваем в своем детском саду.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i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1200" b="1" i="1" dirty="0">
                <a:solidFill>
                  <a:srgbClr val="002060"/>
                </a:solidFill>
                <a:latin typeface="Times New Roman" pitchFamily="18" charset="0"/>
              </a:rPr>
              <a:t>Подробная информация в презентации </a:t>
            </a:r>
            <a:r>
              <a:rPr lang="ru-RU" altLang="ru-RU" sz="1200" b="1" i="1" dirty="0">
                <a:solidFill>
                  <a:srgbClr val="FF0066"/>
                </a:solidFill>
                <a:latin typeface="Times New Roman" pitchFamily="18" charset="0"/>
              </a:rPr>
              <a:t>«От костюма кукол  к театру  Мод «Русские узоры»</a:t>
            </a:r>
            <a:endParaRPr lang="ru-RU" sz="12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18601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90613" y="188913"/>
            <a:ext cx="7369175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и традиции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«Выпускник детского сада»</a:t>
            </a:r>
          </a:p>
        </p:txBody>
      </p:sp>
      <p:sp>
        <p:nvSpPr>
          <p:cNvPr id="31750" name="Rectangle 24"/>
          <p:cNvSpPr>
            <a:spLocks noChangeArrowheads="1"/>
          </p:cNvSpPr>
          <p:nvPr/>
        </p:nvSpPr>
        <p:spPr bwMode="auto">
          <a:xfrm>
            <a:off x="250825" y="1106488"/>
            <a:ext cx="3744913" cy="4508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002060"/>
                </a:solidFill>
                <a:latin typeface="Times New Roman" pitchFamily="18" charset="0"/>
              </a:rPr>
              <a:t>Участие в совместной защите проектов</a:t>
            </a:r>
          </a:p>
        </p:txBody>
      </p:sp>
      <p:sp>
        <p:nvSpPr>
          <p:cNvPr id="31751" name="Rectangle 24"/>
          <p:cNvSpPr>
            <a:spLocks noChangeArrowheads="1"/>
          </p:cNvSpPr>
          <p:nvPr/>
        </p:nvSpPr>
        <p:spPr bwMode="auto">
          <a:xfrm>
            <a:off x="4211638" y="1341438"/>
            <a:ext cx="4752975" cy="57467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Выступление на юбилейных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2060"/>
                </a:solidFill>
                <a:latin typeface="Times New Roman" pitchFamily="18" charset="0"/>
              </a:rPr>
              <a:t>концертах детского сада (артисты, ведущие)</a:t>
            </a:r>
          </a:p>
        </p:txBody>
      </p:sp>
      <p:pic>
        <p:nvPicPr>
          <p:cNvPr id="23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94" y="4794549"/>
            <a:ext cx="2303463" cy="1655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DSC_35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38" y="2013149"/>
            <a:ext cx="3281819" cy="2613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Пользователь\Desktop\IMG-20191217-WA0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94" y="2013149"/>
            <a:ext cx="2376264" cy="1998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8" y="1677811"/>
            <a:ext cx="266429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s://dou-vozjaevka.ucoz.org/avatar/IMG_20220426_1007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2" y="4256564"/>
            <a:ext cx="2265812" cy="2228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45398"/>
            <a:ext cx="3528391" cy="2070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87438" y="115888"/>
            <a:ext cx="7732712" cy="865187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«Открытие Метеоплощадки и Центра сюжетно-ролевых игр»</a:t>
            </a: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66954"/>
            <a:ext cx="3219450" cy="2647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7" y="1268760"/>
            <a:ext cx="2651766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2414588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9" y="1311857"/>
            <a:ext cx="2719398" cy="20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Пользователь\Downloads\IMG-20220701-WA0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6" y="3894341"/>
            <a:ext cx="2051050" cy="2735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13200"/>
            <a:ext cx="2176462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3804" name="Rectangle 24"/>
          <p:cNvSpPr>
            <a:spLocks noChangeArrowheads="1"/>
          </p:cNvSpPr>
          <p:nvPr/>
        </p:nvSpPr>
        <p:spPr bwMode="auto">
          <a:xfrm>
            <a:off x="2987675" y="3424238"/>
            <a:ext cx="4738688" cy="566737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Более подробная информация в презентации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FF0000"/>
                </a:solidFill>
                <a:latin typeface="Times New Roman" pitchFamily="18" charset="0"/>
              </a:rPr>
              <a:t>«Метеоплощадка»,  «Центр сюжетно-ролевых игр»</a:t>
            </a:r>
          </a:p>
        </p:txBody>
      </p:sp>
    </p:spTree>
    <p:extLst>
      <p:ext uri="{BB962C8B-B14F-4D97-AF65-F5344CB8AC3E}">
        <p14:creationId xmlns:p14="http://schemas.microsoft.com/office/powerpoint/2010/main" val="1574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4" y="88899"/>
            <a:ext cx="9118601" cy="676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00138" y="115888"/>
            <a:ext cx="7648575" cy="865187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«Центр развития»</a:t>
            </a:r>
          </a:p>
        </p:txBody>
      </p:sp>
      <p:sp>
        <p:nvSpPr>
          <p:cNvPr id="34823" name="Rectangle 24"/>
          <p:cNvSpPr>
            <a:spLocks noChangeArrowheads="1"/>
          </p:cNvSpPr>
          <p:nvPr/>
        </p:nvSpPr>
        <p:spPr bwMode="auto">
          <a:xfrm>
            <a:off x="625475" y="1052513"/>
            <a:ext cx="8267700" cy="566737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В 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Центре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развития находятся: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кабинет педагога-психолога, комната для развития мелкой моторики рук,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err="1">
                <a:solidFill>
                  <a:srgbClr val="FF0000"/>
                </a:solidFill>
                <a:latin typeface="Times New Roman" pitchFamily="18" charset="0"/>
              </a:rPr>
              <a:t>пирография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, сенсорная (темная, светлая) комната.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 ООД с обучающимися проводится по утвержденному графику</a:t>
            </a:r>
          </a:p>
        </p:txBody>
      </p:sp>
      <p:sp>
        <p:nvSpPr>
          <p:cNvPr id="34833" name="Rectangle 24"/>
          <p:cNvSpPr>
            <a:spLocks noChangeArrowheads="1"/>
          </p:cNvSpPr>
          <p:nvPr/>
        </p:nvSpPr>
        <p:spPr bwMode="auto">
          <a:xfrm>
            <a:off x="2771800" y="1822571"/>
            <a:ext cx="4607966" cy="2159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Сенсорная комната</a:t>
            </a:r>
            <a:endParaRPr lang="ru-RU" altLang="ru-RU" sz="1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483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44" y="4988005"/>
            <a:ext cx="2232025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Picture 2" descr="C:\Users\Klient\Desktop\Лучший  сал25\сен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81" y="4278577"/>
            <a:ext cx="1934909" cy="1290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lient\Desktop\Лучший  сал25\сенст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43" y="2280612"/>
            <a:ext cx="2359732" cy="1573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lient\Desktop\Лучший  сал25\сенсшар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4" y="4923862"/>
            <a:ext cx="2230438" cy="148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граф\сен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02588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фотограф\сенс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69" y="4342721"/>
            <a:ext cx="3073206" cy="2299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lient\Desktop\Лучший  сал25\Конкурс 2025\СВО\Screenshot_2025-04-27-09-45-50-848_com.vkontakte.androi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32311"/>
          <a:stretch/>
        </p:blipFill>
        <p:spPr bwMode="auto">
          <a:xfrm>
            <a:off x="3041851" y="2121047"/>
            <a:ext cx="3042317" cy="1893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22363" y="188913"/>
            <a:ext cx="7626350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и традиции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«Дошкольная линейка»</a:t>
            </a:r>
          </a:p>
        </p:txBody>
      </p:sp>
      <p:sp>
        <p:nvSpPr>
          <p:cNvPr id="39942" name="Rectangle 24"/>
          <p:cNvSpPr>
            <a:spLocks noChangeArrowheads="1"/>
          </p:cNvSpPr>
          <p:nvPr/>
        </p:nvSpPr>
        <p:spPr bwMode="auto">
          <a:xfrm>
            <a:off x="244475" y="1268413"/>
            <a:ext cx="8820150" cy="1223962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itchFamily="18" charset="0"/>
              </a:rPr>
              <a:t>       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Дошкольная линейка проводится 1 сентября </a:t>
            </a: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</a:rPr>
              <a:t>для детей подготовительной к школе группы, тем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</a:rPr>
              <a:t>самым мы даем детям понять, что они самые старшие в детском саду, на них возлагается большая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</a:rPr>
              <a:t>ответственность за все проводимые мероприятия.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</a:rPr>
              <a:t>      Обучающиеся подготовительной к школе  группы после линейки вручают детям группы раннего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</a:rPr>
              <a:t> развития сделанные медали будущих выпускников.</a:t>
            </a:r>
          </a:p>
        </p:txBody>
      </p:sp>
      <p:pic>
        <p:nvPicPr>
          <p:cNvPr id="79874" name="Picture 2" descr="F:\фотограф\ли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0" y="2708920"/>
            <a:ext cx="2528048" cy="189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24801"/>
            <a:ext cx="2826655" cy="2244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F:\фотограф\лин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61" y="4999446"/>
            <a:ext cx="1296144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F:\фотограф\лин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2" y="4797152"/>
            <a:ext cx="1715425" cy="1286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:\Users\Klient\Desktop\Лучший  сал25\Screenshot_2025-04-27-21-22-14-747_org.telegram.messeng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6" b="37199"/>
          <a:stretch/>
        </p:blipFill>
        <p:spPr bwMode="auto">
          <a:xfrm>
            <a:off x="2378377" y="5143351"/>
            <a:ext cx="2036683" cy="1440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448272" cy="1824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70" y="4991792"/>
            <a:ext cx="2036763" cy="1420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698106" y="44624"/>
            <a:ext cx="7631112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и традиции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«Прощание с Елочкой»</a:t>
            </a:r>
          </a:p>
        </p:txBody>
      </p:sp>
      <p:sp>
        <p:nvSpPr>
          <p:cNvPr id="38918" name="Rectangle 24"/>
          <p:cNvSpPr>
            <a:spLocks noChangeArrowheads="1"/>
          </p:cNvSpPr>
          <p:nvPr/>
        </p:nvSpPr>
        <p:spPr bwMode="auto">
          <a:xfrm>
            <a:off x="184943" y="815564"/>
            <a:ext cx="8748713" cy="78422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</a:rPr>
              <a:t>     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Прощание с Елочкой проводит на Рождество , тем самым объединяем два праздника после Новогодних каникул.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Детям нравится продолжение праздника.   Старшие дошкольники </a:t>
            </a:r>
            <a:r>
              <a:rPr lang="ru-RU" altLang="ru-RU" sz="1200" b="1" dirty="0" err="1">
                <a:solidFill>
                  <a:srgbClr val="002060"/>
                </a:solidFill>
                <a:latin typeface="Times New Roman" pitchFamily="18" charset="0"/>
              </a:rPr>
              <a:t>закличками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, песнями приглашают всех детей, педагогов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в музыкальный зал. Все вместе поют песни, водят хороводы, читают стихи. А после дети старшего возраста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помогают убирать  игрушки с новогодней елочки. Аккуратно складывая их в красивые коробки до следующего нового года. </a:t>
            </a:r>
          </a:p>
        </p:txBody>
      </p:sp>
      <p:pic>
        <p:nvPicPr>
          <p:cNvPr id="17" name="Picture 11" descr="C:\Users\Klient\Desktop\Лучший  сал25\прощел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0" b="36484"/>
          <a:stretch/>
        </p:blipFill>
        <p:spPr bwMode="auto">
          <a:xfrm>
            <a:off x="4716016" y="5292277"/>
            <a:ext cx="2448272" cy="1544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9"/>
          <a:stretch/>
        </p:blipFill>
        <p:spPr bwMode="auto">
          <a:xfrm>
            <a:off x="2776937" y="1678663"/>
            <a:ext cx="2036763" cy="195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3"/>
          <a:stretch/>
        </p:blipFill>
        <p:spPr bwMode="auto">
          <a:xfrm>
            <a:off x="13031" y="5229200"/>
            <a:ext cx="2757034" cy="1531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1" descr="C:\Users\Klient\Desktop\Лучший  сал25\прощел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3" b="42558"/>
          <a:stretch/>
        </p:blipFill>
        <p:spPr bwMode="auto">
          <a:xfrm>
            <a:off x="2774065" y="3631963"/>
            <a:ext cx="2064878" cy="995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" y="1730541"/>
            <a:ext cx="2643871" cy="1984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C:\Users\Klient\Downloads\IMG_20250113_090238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95" y="3068960"/>
            <a:ext cx="1734718" cy="231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0" y="1599789"/>
            <a:ext cx="1395413" cy="187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1" y="3823886"/>
            <a:ext cx="2587824" cy="1377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13" y="4129940"/>
            <a:ext cx="2036763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63" y="4768010"/>
            <a:ext cx="1507031" cy="198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93" y="1599789"/>
            <a:ext cx="2036763" cy="2451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3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90613" y="188913"/>
            <a:ext cx="7127875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«Благоустройство территории и участков»</a:t>
            </a:r>
          </a:p>
        </p:txBody>
      </p:sp>
      <p:sp>
        <p:nvSpPr>
          <p:cNvPr id="41990" name="Прямоугольник 1"/>
          <p:cNvSpPr>
            <a:spLocks noChangeArrowheads="1"/>
          </p:cNvSpPr>
          <p:nvPr/>
        </p:nvSpPr>
        <p:spPr bwMode="auto">
          <a:xfrm>
            <a:off x="250825" y="1125538"/>
            <a:ext cx="87137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Мы одни из победителей конкурса областного проекта по благоустройству территорий образовательных учреждений Амурской области. За счет выделенных из области денежных средств были закуплены 48 игровых модулей.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были установлены на игровых участках с помощью родителей (законных представителей). Поэтому наши обучающиеся в игровой форме на улице продолжают знакомится с профессиями, их особенностями, беречь оборудование.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8" descr="https://dou-vozjaevka.ucoz.org/IMG_20220430_091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75616"/>
            <a:ext cx="2038430" cy="1849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143344" y="4615317"/>
            <a:ext cx="1824690" cy="2246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r="638" b="50000"/>
          <a:stretch/>
        </p:blipFill>
        <p:spPr bwMode="auto">
          <a:xfrm>
            <a:off x="2320479" y="2517811"/>
            <a:ext cx="2948470" cy="2279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23308"/>
            <a:ext cx="1777787" cy="1335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95" y="2414145"/>
            <a:ext cx="3584656" cy="213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7130"/>
            <a:ext cx="2212975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97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01" y="5068350"/>
            <a:ext cx="2229743" cy="167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1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8156"/>
            <a:ext cx="9118600" cy="68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90613" y="188913"/>
            <a:ext cx="7127875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«Благоустройство территории и участков»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63" y="1556792"/>
            <a:ext cx="2882900" cy="2163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9" y="4872947"/>
            <a:ext cx="2592983" cy="194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66" y="4052222"/>
            <a:ext cx="2067867" cy="276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20457"/>
            <a:ext cx="1901825" cy="254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lient\Desktop\Лучший  сал25\Конкурс 2025\17254545314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73" y="4970001"/>
            <a:ext cx="2882900" cy="18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72548" y="1105359"/>
            <a:ext cx="2736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рт объекты своими руками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53405" y="2989297"/>
            <a:ext cx="2026668" cy="27044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9" y="2995536"/>
            <a:ext cx="2741658" cy="2057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9" y="1105359"/>
            <a:ext cx="2403754" cy="1800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" y="-18156"/>
            <a:ext cx="9118600" cy="68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090613" y="188913"/>
            <a:ext cx="7127875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«Благоустройство территории и участков»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" y="920268"/>
            <a:ext cx="3737608" cy="2940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9" y="4174801"/>
            <a:ext cx="2762661" cy="2429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223353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49" y="3906545"/>
            <a:ext cx="1748731" cy="2834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30676"/>
            <a:ext cx="1819450" cy="2619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1864547" cy="1929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15" y="4106126"/>
            <a:ext cx="2088232" cy="262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68" y="3077160"/>
            <a:ext cx="1401763" cy="98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0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1227138" y="188913"/>
            <a:ext cx="71278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ПЕРСПЕКТИВЫ</a:t>
            </a:r>
            <a:endParaRPr lang="ru-RU" alt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0" y="4396790"/>
            <a:ext cx="2500312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0183" name="Прямоугольник 1"/>
          <p:cNvSpPr>
            <a:spLocks noChangeArrowheads="1"/>
          </p:cNvSpPr>
          <p:nvPr/>
        </p:nvSpPr>
        <p:spPr bwMode="auto">
          <a:xfrm>
            <a:off x="182562" y="1124744"/>
            <a:ext cx="4608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Взять шефство над стелой Военным медицинским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работникам в гарнизоне с. Возжаевки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4" name="Прямоугольник 8"/>
          <p:cNvSpPr>
            <a:spLocks noChangeArrowheads="1"/>
          </p:cNvSpPr>
          <p:nvPr/>
        </p:nvSpPr>
        <p:spPr bwMode="auto">
          <a:xfrm>
            <a:off x="4356100" y="1725613"/>
            <a:ext cx="4608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Открытие в МДОАУ детский сад с. Возжаевки Соляной комнаты для оздоровления обучающихся</a:t>
            </a: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5" name="Прямоугольник 9"/>
          <p:cNvSpPr>
            <a:spLocks noChangeArrowheads="1"/>
          </p:cNvSpPr>
          <p:nvPr/>
        </p:nvSpPr>
        <p:spPr bwMode="auto">
          <a:xfrm>
            <a:off x="611560" y="5949280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Поиск новых форм работы  МДОАУ детский сад с. Возжаевки со всеми участниками образовательного процесса</a:t>
            </a:r>
            <a:endParaRPr lang="ru-RU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84" y="2445043"/>
            <a:ext cx="3096344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0" y="1822450"/>
            <a:ext cx="1584176" cy="239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71213"/>
            <a:ext cx="1368152" cy="2453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16"/>
            <a:ext cx="9118601" cy="68487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762000" y="188913"/>
            <a:ext cx="7777163" cy="9525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НАСТАВНИЧЕСТВО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«НАСТАВНИК»</a:t>
            </a:r>
          </a:p>
        </p:txBody>
      </p:sp>
      <p:sp>
        <p:nvSpPr>
          <p:cNvPr id="27654" name="Прямоугольник 4"/>
          <p:cNvSpPr>
            <a:spLocks noChangeArrowheads="1"/>
          </p:cNvSpPr>
          <p:nvPr/>
        </p:nvSpPr>
        <p:spPr bwMode="auto">
          <a:xfrm>
            <a:off x="179512" y="2702089"/>
            <a:ext cx="325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</a:rPr>
              <a:t>КОЛОМЕНЦЕВА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</a:rPr>
              <a:t>Варвара Александровна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5" name="Прямоугольник 4"/>
          <p:cNvSpPr>
            <a:spLocks noChangeArrowheads="1"/>
          </p:cNvSpPr>
          <p:nvPr/>
        </p:nvSpPr>
        <p:spPr bwMode="auto">
          <a:xfrm>
            <a:off x="5683250" y="2664877"/>
            <a:ext cx="3254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</a:rPr>
              <a:t>РЯЗАНЦЕВА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Галина Викторовна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6" name="Прямоугольник 4"/>
          <p:cNvSpPr>
            <a:spLocks noChangeArrowheads="1"/>
          </p:cNvSpPr>
          <p:nvPr/>
        </p:nvSpPr>
        <p:spPr bwMode="auto">
          <a:xfrm>
            <a:off x="395288" y="1341438"/>
            <a:ext cx="85423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     Сейчас в детском саду работают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три  молодых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педагога. Рязанцева Г. В. обучается заочно в Благовещенском государственном педагогическом университете. </a:t>
            </a:r>
            <a:r>
              <a:rPr lang="ru-RU" altLang="ru-RU" sz="1600" b="1" dirty="0" err="1">
                <a:solidFill>
                  <a:srgbClr val="002060"/>
                </a:solidFill>
                <a:latin typeface="Times New Roman" pitchFamily="18" charset="0"/>
              </a:rPr>
              <a:t>Коломенцева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 В.А. окончила Благовещенский педагогический колледж. Варвара Александровна назначена руководителем музейной комнаты «Русская изба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». Иванова Анна Александровна, высшее образование, прошла курсы переквалификации.</a:t>
            </a:r>
            <a:endParaRPr lang="ru-RU" sz="1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5949280"/>
            <a:ext cx="8542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     Передача опыта, знаний, формирования навыков, компетенций, через неформальное </a:t>
            </a:r>
            <a:r>
              <a:rPr lang="ru-RU" sz="16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взаимообогащающее</a:t>
            </a:r>
            <a:r>
              <a:rPr lang="ru-RU" sz="16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общение, основанное на доверии и партнерстве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2972407" y="2854571"/>
            <a:ext cx="3254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ИВАНОВА Анна Александровна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35" y="3789040"/>
            <a:ext cx="1488179" cy="193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29" y="3356771"/>
            <a:ext cx="1942416" cy="2592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29644"/>
            <a:ext cx="1728192" cy="2306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5"/>
            <a:ext cx="9118600" cy="676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24" y="692696"/>
            <a:ext cx="3744416" cy="29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3300" y="412342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</a:rPr>
              <a:t>СПАСИБО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</a:rPr>
              <a:t>ЗА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</a:rPr>
              <a:t>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646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-57660"/>
            <a:ext cx="9118600" cy="69156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762000" y="116632"/>
            <a:ext cx="7777163" cy="9525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«ВОЛОНТЕРСТВО»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«Детское движение «Маленькие волонтеры»»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8" y="1349394"/>
            <a:ext cx="2341274" cy="1415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2421" r="6348" b="8146"/>
          <a:stretch/>
        </p:blipFill>
        <p:spPr bwMode="auto">
          <a:xfrm>
            <a:off x="5550743" y="2149321"/>
            <a:ext cx="1910250" cy="123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1646" r="10494" b="13190"/>
          <a:stretch/>
        </p:blipFill>
        <p:spPr bwMode="auto">
          <a:xfrm>
            <a:off x="3052372" y="1412776"/>
            <a:ext cx="2375666" cy="1767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12972" r="8287" b="12059"/>
          <a:stretch/>
        </p:blipFill>
        <p:spPr bwMode="auto">
          <a:xfrm>
            <a:off x="151468" y="4509120"/>
            <a:ext cx="2575968" cy="1812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C:\Users\Klient\Desktop\Лучший  сал25\вол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2" b="37262"/>
          <a:stretch/>
        </p:blipFill>
        <p:spPr bwMode="auto">
          <a:xfrm>
            <a:off x="336798" y="2960064"/>
            <a:ext cx="2249690" cy="1327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24" y="3501008"/>
            <a:ext cx="2218978" cy="128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Прямоугольник 4"/>
          <p:cNvSpPr>
            <a:spLocks noChangeArrowheads="1"/>
          </p:cNvSpPr>
          <p:nvPr/>
        </p:nvSpPr>
        <p:spPr bwMode="auto">
          <a:xfrm>
            <a:off x="5683250" y="1349375"/>
            <a:ext cx="325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Эмблема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«Маленьких волонтеров»,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дополнительная информация в презентации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ДЕТСКОЕ ВОЛОНТЕРСТВО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819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6"/>
          <a:stretch/>
        </p:blipFill>
        <p:spPr bwMode="auto">
          <a:xfrm>
            <a:off x="7601731" y="2476095"/>
            <a:ext cx="1420813" cy="248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62537"/>
            <a:ext cx="2036763" cy="1573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03" y="3189409"/>
            <a:ext cx="2420628" cy="355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6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-53494"/>
            <a:ext cx="9118600" cy="676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77731"/>
            <a:ext cx="4171837" cy="307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23" y="935559"/>
            <a:ext cx="3798371" cy="324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" y="3830404"/>
            <a:ext cx="3687144" cy="27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96" y="4264506"/>
            <a:ext cx="39989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1340768"/>
            <a:ext cx="1800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Технологию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«ГОВОРЯЩАЯ СТЕНА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 активно участвуют все педагоги.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Она помогает разнообразить ППРС по тематике ООД,  развивает коммуникативные навыки, память, фантазию, воображение креативное мышление. Используется как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Дети могут менять, добавлять информацию, приносить из дома рисунки, дополнительную информацию, которую потом можно со всеми обсудить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Такая «Говорящая стена» имеет большой функционал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762000" y="0"/>
            <a:ext cx="7777163" cy="9525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 ЕХНОЛОГИЯ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«ГОВОРЯЩАЯ СТЕНА»»</a:t>
            </a:r>
          </a:p>
        </p:txBody>
      </p:sp>
    </p:spTree>
    <p:extLst>
      <p:ext uri="{BB962C8B-B14F-4D97-AF65-F5344CB8AC3E}">
        <p14:creationId xmlns:p14="http://schemas.microsoft.com/office/powerpoint/2010/main" val="25767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-635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1152525" y="188913"/>
            <a:ext cx="7523163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ВАРИАТИВНЫЕ ФОРМЫ ЗОЖ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здоровом теле- здоровый дух!»</a:t>
            </a:r>
          </a:p>
        </p:txBody>
      </p:sp>
      <p:sp>
        <p:nvSpPr>
          <p:cNvPr id="32774" name="Rectangle 24"/>
          <p:cNvSpPr>
            <a:spLocks noChangeArrowheads="1"/>
          </p:cNvSpPr>
          <p:nvPr/>
        </p:nvSpPr>
        <p:spPr bwMode="auto">
          <a:xfrm>
            <a:off x="90394" y="1124744"/>
            <a:ext cx="8915400" cy="360363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</a:rPr>
              <a:t>Утренняя зарядка на свежем воздухе, обливание ног,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</a:rPr>
              <a:t>босохождение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</a:rPr>
              <a:t>, воздушные ванны 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</a:rPr>
              <a:t>др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" y="1628800"/>
            <a:ext cx="2160587" cy="1658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D:\фотографии\апрель 2019\15 пареля\20190411_090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2" y="3218294"/>
            <a:ext cx="2562225" cy="192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Пользователь\Desktop\МОЯ\МОЕ\IMG-20200404-WA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46" y="3517702"/>
            <a:ext cx="3168650" cy="2376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64" y="1528763"/>
            <a:ext cx="1842591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56" y="1644777"/>
            <a:ext cx="2036763" cy="300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02" y="1644777"/>
            <a:ext cx="1877080" cy="203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17913"/>
            <a:ext cx="3103563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671"/>
            <a:ext cx="2590800" cy="153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98" y="5537819"/>
            <a:ext cx="2036763" cy="1249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Users\Пользователь\Desktop\МОЯ\МОЕ\IMG-20191217-WA007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74982"/>
            <a:ext cx="1841819" cy="1381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12775" r="10262" b="10860"/>
          <a:stretch/>
        </p:blipFill>
        <p:spPr bwMode="auto">
          <a:xfrm>
            <a:off x="6219491" y="1877930"/>
            <a:ext cx="1656185" cy="1500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Klient\Desktop\Лучший  сал25\фото\Screenshot_2025-03-23-20-35-24-286_org.telegram.messenger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0" b="36800"/>
          <a:stretch/>
        </p:blipFill>
        <p:spPr bwMode="auto">
          <a:xfrm>
            <a:off x="4856015" y="5474982"/>
            <a:ext cx="1981496" cy="1431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611188" y="188913"/>
            <a:ext cx="7993062" cy="7620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ПРОЕКТНАЯ ДЕЯТЕЛЬНОСТЬ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«Совместная защита проектов» </a:t>
            </a:r>
          </a:p>
        </p:txBody>
      </p:sp>
      <p:sp>
        <p:nvSpPr>
          <p:cNvPr id="37894" name="Rectangle 24"/>
          <p:cNvSpPr>
            <a:spLocks noChangeArrowheads="1"/>
          </p:cNvSpPr>
          <p:nvPr/>
        </p:nvSpPr>
        <p:spPr bwMode="auto">
          <a:xfrm>
            <a:off x="109538" y="1095375"/>
            <a:ext cx="3060700" cy="5651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</a:rPr>
              <a:t>Участие в совместной защите проектов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FF0000"/>
                </a:solidFill>
                <a:latin typeface="Times New Roman" pitchFamily="18" charset="0"/>
              </a:rPr>
              <a:t>« Ранняя профориентация обучающихся,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>
                <a:solidFill>
                  <a:srgbClr val="FF0000"/>
                </a:solidFill>
                <a:latin typeface="Times New Roman" pitchFamily="18" charset="0"/>
              </a:rPr>
              <a:t>через технологию игропрактика»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5" y="1783038"/>
            <a:ext cx="2628245" cy="1912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Пользователь\Desktop\IMG_20200326_111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86087"/>
            <a:ext cx="3151658" cy="2339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50" y="1116484"/>
            <a:ext cx="3690502" cy="2609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56" y="3310532"/>
            <a:ext cx="2352256" cy="1992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Rectangle 24"/>
          <p:cNvSpPr>
            <a:spLocks noChangeArrowheads="1"/>
          </p:cNvSpPr>
          <p:nvPr/>
        </p:nvSpPr>
        <p:spPr bwMode="auto">
          <a:xfrm>
            <a:off x="141222" y="3725863"/>
            <a:ext cx="3087688" cy="5651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Участие в совместной защите проектов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« Пока мы помним прошлое, у нас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</a:rPr>
              <a:t>есть будущее»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itchFamily="18" charset="0"/>
              </a:rPr>
              <a:t>Театральное представление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94190"/>
            <a:ext cx="1889612" cy="2554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5497513"/>
            <a:ext cx="20367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814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9565"/>
          <a:stretch>
            <a:fillRect/>
          </a:stretch>
        </p:blipFill>
        <p:spPr bwMode="auto">
          <a:xfrm>
            <a:off x="141222" y="4322470"/>
            <a:ext cx="2992437" cy="151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926" y="3673221"/>
            <a:ext cx="2702750" cy="56515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Для индивидуальной  защиты проекта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специально пошили академические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 шапочки для участников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7007225" y="5013053"/>
            <a:ext cx="2046676" cy="435867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66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Привлекаются дети 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 других детских садов</a:t>
            </a:r>
            <a:endParaRPr lang="ru-RU" altLang="ru-RU" sz="1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1516" y="5970697"/>
            <a:ext cx="250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Дополнительная информация в </a:t>
            </a:r>
          </a:p>
          <a:p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презентациях и видеоматериалах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" y="-621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0170" y="204420"/>
            <a:ext cx="76842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бизеборды</a:t>
            </a:r>
            <a:r>
              <a:rPr lang="ru-RU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сделаны своими руками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50" y="3895951"/>
            <a:ext cx="2146300" cy="286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" y="1188351"/>
            <a:ext cx="3829828" cy="251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1227138" y="188913"/>
            <a:ext cx="71278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БИЗИБОРДЫ и  ГЕОБОРДЫ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Бизиборды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Геоборды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54" y="1196752"/>
            <a:ext cx="20177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5" y="4221088"/>
            <a:ext cx="34563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0" dirty="0" smtClean="0">
                <a:solidFill>
                  <a:srgbClr val="000000"/>
                </a:solidFill>
                <a:effectLst/>
                <a:latin typeface="Times New Roman"/>
              </a:rPr>
              <a:t>   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Соответствуют требованиям ФГОС ДО предъявляемым к предметно-пространственной среде дошкольного учреждения: (возраст детей от 2 до 6 лет)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      Они многофункциональные, безопасные, трансформируемые, вариативные полифункциональные.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/>
              </a:rPr>
              <a:t>              Подробная информация в презентации  «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/>
              </a:rPr>
              <a:t>Бизиборды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</a:rPr>
              <a:t>»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453007"/>
            <a:ext cx="28110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    М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атериал разнообразный, он обеспечивает игровую, познавательную, творческую исследовательскую  активность  всех обучающихся, дает возможность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  экспериментировать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 с представленным детям материалам. Все </a:t>
            </a:r>
            <a:r>
              <a:rPr lang="ru-RU" sz="1400" b="1" i="0" dirty="0" err="1" smtClean="0">
                <a:solidFill>
                  <a:srgbClr val="002060"/>
                </a:solidFill>
                <a:effectLst/>
                <a:latin typeface="Times New Roman"/>
              </a:rPr>
              <a:t>бизиборды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imes New Roman"/>
              </a:rPr>
              <a:t> сделаны руками педагогов.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" y="3795397"/>
            <a:ext cx="308451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05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6513"/>
            <a:ext cx="9118601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1227137" y="36513"/>
            <a:ext cx="7127875" cy="8636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исследовательская деятельность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«Метеоплощадка»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4" y="404664"/>
            <a:ext cx="24257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14" y="975803"/>
            <a:ext cx="20002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33" y="954598"/>
            <a:ext cx="19812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94285"/>
            <a:ext cx="185261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4" y="2564904"/>
            <a:ext cx="19018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14" y="3589158"/>
            <a:ext cx="396044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33" y="4005064"/>
            <a:ext cx="2907117" cy="259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93803"/>
            <a:ext cx="14081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0" y="4598067"/>
            <a:ext cx="165618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5" y="3510571"/>
            <a:ext cx="4919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/>
              </a:rPr>
              <a:t>Подробная информация в презентации «Метеоплощадка»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1079</Words>
  <Application>Microsoft Office PowerPoint</Application>
  <PresentationFormat>Экран (4:3)</PresentationFormat>
  <Paragraphs>155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53</cp:revision>
  <dcterms:created xsi:type="dcterms:W3CDTF">2025-05-02T12:54:36Z</dcterms:created>
  <dcterms:modified xsi:type="dcterms:W3CDTF">2025-05-14T13:14:40Z</dcterms:modified>
</cp:coreProperties>
</file>