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64" r:id="rId4"/>
    <p:sldId id="260" r:id="rId5"/>
    <p:sldId id="261" r:id="rId6"/>
    <p:sldId id="267" r:id="rId7"/>
    <p:sldId id="266" r:id="rId8"/>
    <p:sldId id="269" r:id="rId9"/>
    <p:sldId id="270" r:id="rId10"/>
    <p:sldId id="272" r:id="rId11"/>
    <p:sldId id="273" r:id="rId12"/>
    <p:sldId id="281" r:id="rId13"/>
    <p:sldId id="292" r:id="rId14"/>
    <p:sldId id="291" r:id="rId15"/>
    <p:sldId id="287" r:id="rId16"/>
    <p:sldId id="293" r:id="rId17"/>
    <p:sldId id="290" r:id="rId18"/>
    <p:sldId id="294" r:id="rId19"/>
    <p:sldId id="296" r:id="rId20"/>
    <p:sldId id="288" r:id="rId21"/>
    <p:sldId id="275" r:id="rId22"/>
    <p:sldId id="284" r:id="rId23"/>
    <p:sldId id="285" r:id="rId24"/>
    <p:sldId id="29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37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17207-3CEA-427F-B8C2-547D69FDDB1A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2CA73-84C7-4B1B-8306-57F390446A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4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53B5BD-4BC8-413C-9C63-48EF4B303113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9228CC-5FEE-43F7-91AC-7422F150C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61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22FA86-78B3-4711-88CC-405537B7E824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49295E-EE26-4025-9A6E-511579C980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39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FE4356-9011-4336-ACDF-4D82DA7BD208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DDA74D-BFD0-4D48-BE2D-1F508068F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3C7D1-CE85-4EB0-9526-00D50C647B2B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7D1970-1E02-41BF-AD50-13D11C0FC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0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7A3ACD-2460-4012-BD25-4A8E3D931B0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28AF6D-DBF2-49C7-9205-78E3D3521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4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96DD57-E93F-4873-989C-56FCF80E8FFF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463835-A3F5-44BA-882D-ACA3823A4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6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6790D4-21B8-45F3-A20F-250B6A7CEFB9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26526F-3D16-479F-BC25-AEB915871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88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0C79F-B88C-46FF-8B02-BDC1384978F5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A3420E-EA26-4620-9D41-6DA8B8E49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9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ECF0F69-D6BA-4F82-9102-ADB599034D22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ADF7DC-031C-49F1-8FB2-E0152D6E09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14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EF869C-2B61-4B29-895D-DB05F16C642A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87E378-3621-4C77-9DA0-6D6DB2E4E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399EEB-FB56-403B-9B25-77784C410560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2BF75-0DAC-42D4-B619-9FFB25CE3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9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65CA84E-91EC-4F9D-831E-291F640A6B72}" type="datetimeFigureOut">
              <a:rPr lang="ru-RU"/>
              <a:pPr>
                <a:defRPr/>
              </a:pPr>
              <a:t>20.05.2025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1D8F382-8D5B-4E5B-BB1D-B46A05454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3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4249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i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Уважаемые, коллеги! Приглашаю, Вас немного расслабиться и побывать </a:t>
            </a:r>
          </a:p>
          <a:p>
            <a:pPr algn="ctr">
              <a:defRPr/>
            </a:pPr>
            <a:r>
              <a:rPr lang="ru-RU" altLang="ru-RU" sz="1500" b="1" i="1" kern="0" dirty="0">
                <a:solidFill>
                  <a:srgbClr val="002060"/>
                </a:solidFill>
                <a:latin typeface="Times New Roman" pitchFamily="18" charset="0"/>
              </a:rPr>
              <a:t>в</a:t>
            </a: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 других прекрасных уголках нашей великой Родины!</a:t>
            </a: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Возможно кто-то из Вас, бывал там или проживает в этих родных для вас местах. На кого-то эти места навеют ностальгию, или вспомните прекрасные мгновения в своей жизни…</a:t>
            </a:r>
          </a:p>
          <a:p>
            <a:pPr algn="ctr">
              <a:defRPr/>
            </a:pPr>
            <a:r>
              <a:rPr lang="ru-RU" altLang="ru-RU" sz="1500" b="1" i="1" kern="0" dirty="0" smtClean="0">
                <a:solidFill>
                  <a:srgbClr val="002060"/>
                </a:solidFill>
                <a:latin typeface="Times New Roman" pitchFamily="18" charset="0"/>
              </a:rPr>
              <a:t>Прекрасного просмотра! </a:t>
            </a:r>
            <a:endParaRPr lang="ru-RU" altLang="ru-RU" sz="1500" b="1" i="1" kern="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17646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16632"/>
            <a:ext cx="610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Дальний Восток одно из самых красивых мест на Земле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Пользователь\Desktop\Screenshot_2020-04-21-20-16-42-429_com.instagram.andro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7" y="666027"/>
            <a:ext cx="3843486" cy="29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9510" r="7821" b="10191"/>
          <a:stretch/>
        </p:blipFill>
        <p:spPr bwMode="auto">
          <a:xfrm>
            <a:off x="4788024" y="666027"/>
            <a:ext cx="3963497" cy="2990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Пользователь\Desktop\IMG-20190107-WA0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1" y="3809905"/>
            <a:ext cx="3520318" cy="3006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11879" y="3656450"/>
            <a:ext cx="5080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«Якутск, Ленск, Нерюнгри.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Саха-Якутия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48966"/>
            <a:ext cx="27305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4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теперь перенесемся в теплые края Кавказа»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11272" y="880070"/>
            <a:ext cx="3329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Город-курорт. Курортная зона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0233" y="871167"/>
            <a:ext cx="3504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Символ Пятигорска -ОРЕЛ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Пользователь\Desktop\IMG_2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8052"/>
            <a:ext cx="2520280" cy="1900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8422" r="8335" b="8175"/>
          <a:stretch/>
        </p:blipFill>
        <p:spPr bwMode="auto">
          <a:xfrm>
            <a:off x="5805907" y="1489036"/>
            <a:ext cx="3265637" cy="277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2540" r="10796" b="13274"/>
          <a:stretch/>
        </p:blipFill>
        <p:spPr bwMode="auto">
          <a:xfrm>
            <a:off x="395536" y="3968151"/>
            <a:ext cx="2518913" cy="2337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15999" r="13190" b="13829"/>
          <a:stretch/>
        </p:blipFill>
        <p:spPr bwMode="auto">
          <a:xfrm>
            <a:off x="6576361" y="4640201"/>
            <a:ext cx="2234241" cy="2087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3331405"/>
            <a:ext cx="1958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Озеро Провал.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Сероводородный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61766" y="4572694"/>
            <a:ext cx="1104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Цветник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26" y="4555258"/>
            <a:ext cx="1691539" cy="2257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40511" y="1101999"/>
            <a:ext cx="1690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Ресторан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Печорин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94" y="1329517"/>
            <a:ext cx="264001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8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4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7563" y="149893"/>
            <a:ext cx="4542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отдыхаем. Пятигорск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0232" y="129829"/>
            <a:ext cx="1935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Холли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75" y="4236931"/>
            <a:ext cx="1920875" cy="2560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70275"/>
            <a:ext cx="1847903" cy="2465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14910" y="662498"/>
            <a:ext cx="2608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же не попробовать пиццу</a:t>
            </a:r>
            <a:endParaRPr lang="ru-RU" sz="1400" dirty="0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9" y="196764"/>
            <a:ext cx="1891020" cy="2432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2133545" cy="226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2" y="4837980"/>
            <a:ext cx="1919882" cy="19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28" y="3705267"/>
            <a:ext cx="24384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75" y="3933056"/>
            <a:ext cx="35671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91" y="4086466"/>
            <a:ext cx="21034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02" y="3592753"/>
            <a:ext cx="1700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95" y="1606089"/>
            <a:ext cx="19383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44008" y="1140104"/>
            <a:ext cx="1873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Вечерний город 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горы Машук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501" y="917936"/>
            <a:ext cx="2236787" cy="298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8898" y="4581128"/>
            <a:ext cx="1830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старшие внуки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«Своя культура и обычаи. Много ж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аркого солнца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836712"/>
            <a:ext cx="4867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Кисловодск. Замок коварства и любви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11218" r="7826" b="11603"/>
          <a:stretch/>
        </p:blipFill>
        <p:spPr bwMode="auto">
          <a:xfrm>
            <a:off x="441497" y="1319496"/>
            <a:ext cx="3312368" cy="2389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29777" r="14056" b="11193"/>
          <a:stretch/>
        </p:blipFill>
        <p:spPr bwMode="auto">
          <a:xfrm>
            <a:off x="3779912" y="3931313"/>
            <a:ext cx="2132285" cy="2736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1047"/>
            <a:ext cx="2016224" cy="291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58" y="1231607"/>
            <a:ext cx="3035312" cy="247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87" y="836712"/>
            <a:ext cx="32623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9634" y="2780928"/>
            <a:ext cx="2280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Кисловодск.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Парк 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Серебряный ручей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83316"/>
            <a:ext cx="2593989" cy="2468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2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программа»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385" y="593980"/>
            <a:ext cx="49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дома-музея М.Ю. Лермонтова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22" y="1096612"/>
            <a:ext cx="2322513" cy="230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3" y="1130018"/>
            <a:ext cx="2139950" cy="2859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8846"/>
            <a:ext cx="1689100" cy="203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57" y="4385097"/>
            <a:ext cx="1588331" cy="211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C:\Users\Klient\Downloads\17475577920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35" y="1567561"/>
            <a:ext cx="1484578" cy="198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C:\Users\Klient\Downloads\17475577916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24" y="3861048"/>
            <a:ext cx="2060642" cy="2753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970" y="4864798"/>
            <a:ext cx="3011487" cy="1285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38" y="232090"/>
            <a:ext cx="2292350" cy="306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08970" y="4296178"/>
            <a:ext cx="282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Посмертная маска поэта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283968" y="3602743"/>
            <a:ext cx="4953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Сидя на ступеньках внук сказал: «Мы должны целовать каждую ступеньку. Ведь здесь ходил Лермонтов»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892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7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программа продолжается»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4716" y="595263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Экзотические бабочки</a:t>
            </a:r>
            <a:endParaRPr lang="ru-RU" sz="1400" dirty="0"/>
          </a:p>
        </p:txBody>
      </p:sp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2" y="1032503"/>
            <a:ext cx="2725737" cy="223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13" y="805605"/>
            <a:ext cx="404177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4" y="3634166"/>
            <a:ext cx="2292350" cy="3067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05" y="4057631"/>
            <a:ext cx="215741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95536" y="3313307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восковых фигур</a:t>
            </a:r>
            <a:endParaRPr lang="ru-RU" sz="1400" dirty="0"/>
          </a:p>
        </p:txBody>
      </p:sp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10" y="3095649"/>
            <a:ext cx="17430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131840" y="3878641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 как не потрогать это чудо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722116" y="494569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Мальчишки есть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мальчишки</a:t>
            </a:r>
            <a:endParaRPr lang="ru-RU" sz="1400" dirty="0"/>
          </a:p>
        </p:txBody>
      </p:sp>
      <p:pic>
        <p:nvPicPr>
          <p:cNvPr id="18449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75271"/>
            <a:ext cx="2030202" cy="2818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8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программа продолжается»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95295" y="593374"/>
            <a:ext cx="3747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Россия- Моя Родина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270"/>
            <a:ext cx="33893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12" y="881315"/>
            <a:ext cx="4041775" cy="3024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519707"/>
            <a:ext cx="1530350" cy="204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3368113" cy="2520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39600" y="6021288"/>
            <a:ext cx="3747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Эмоции зашкаливали!!!!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«Екатеринбург. Прекрасный современный город»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11272" y="880070"/>
            <a:ext cx="324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утопает в насаждениях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36712"/>
            <a:ext cx="49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 парк Преображенский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33" y="1412776"/>
            <a:ext cx="2616200" cy="34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1887"/>
            <a:ext cx="2072257" cy="2766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01887"/>
            <a:ext cx="2980963" cy="3979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0112"/>
            <a:ext cx="3174677" cy="2375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5320" y="4078835"/>
            <a:ext cx="296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широкими проспектами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83" y="4395675"/>
            <a:ext cx="1789707" cy="240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0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Осетия, Ингушетия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8799" r="10541" b="8905"/>
          <a:stretch/>
        </p:blipFill>
        <p:spPr bwMode="auto">
          <a:xfrm>
            <a:off x="251519" y="547763"/>
            <a:ext cx="2706149" cy="3046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8761" r="9915" b="9684"/>
          <a:stretch/>
        </p:blipFill>
        <p:spPr bwMode="auto">
          <a:xfrm>
            <a:off x="6012160" y="381039"/>
            <a:ext cx="2907102" cy="294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Пользователь\Desktop\IMG_20191125_111324_4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299" r="-3153" b="-299"/>
          <a:stretch/>
        </p:blipFill>
        <p:spPr bwMode="auto">
          <a:xfrm>
            <a:off x="3131840" y="1286089"/>
            <a:ext cx="273630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10420" r="9778" b="11615"/>
          <a:stretch/>
        </p:blipFill>
        <p:spPr bwMode="auto">
          <a:xfrm>
            <a:off x="395536" y="4149080"/>
            <a:ext cx="2941608" cy="2562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5582" r="8912" b="9872"/>
          <a:stretch/>
        </p:blipFill>
        <p:spPr bwMode="auto">
          <a:xfrm>
            <a:off x="5724128" y="3829500"/>
            <a:ext cx="3144691" cy="2881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0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Чечня, Грозный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8371" r="9782" b="11286"/>
          <a:stretch/>
        </p:blipFill>
        <p:spPr bwMode="auto">
          <a:xfrm>
            <a:off x="5907256" y="260648"/>
            <a:ext cx="3085032" cy="371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12845" r="10713" b="11802"/>
          <a:stretch/>
        </p:blipFill>
        <p:spPr bwMode="auto">
          <a:xfrm>
            <a:off x="2686096" y="4147382"/>
            <a:ext cx="2597921" cy="2315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0963" r="10745" b="10886"/>
          <a:stretch/>
        </p:blipFill>
        <p:spPr bwMode="auto">
          <a:xfrm>
            <a:off x="3203848" y="654470"/>
            <a:ext cx="2315911" cy="2521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12063" r="11425" b="12433"/>
          <a:stretch/>
        </p:blipFill>
        <p:spPr bwMode="auto">
          <a:xfrm>
            <a:off x="251520" y="115112"/>
            <a:ext cx="2341548" cy="2213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0237" r="7262" b="10688"/>
          <a:stretch/>
        </p:blipFill>
        <p:spPr bwMode="auto">
          <a:xfrm>
            <a:off x="5394507" y="4147382"/>
            <a:ext cx="3597781" cy="2666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2" t="13415" r="9970" b="13093"/>
          <a:stretch/>
        </p:blipFill>
        <p:spPr bwMode="auto">
          <a:xfrm>
            <a:off x="251519" y="2503918"/>
            <a:ext cx="2748055" cy="1993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11579" r="12873" b="10873"/>
          <a:stretch/>
        </p:blipFill>
        <p:spPr bwMode="auto">
          <a:xfrm>
            <a:off x="620762" y="4620951"/>
            <a:ext cx="1603064" cy="208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9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823" y="620688"/>
            <a:ext cx="873067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раннего детства мама рассказывала много разных историй  о нашей необъятной Родине, её красотах, как всё это надо беречь. Возможно поэтому, я люблю свою малую родину- Бурятию, Амурскую область, в которой живу более 30 лет и нашу огромную страну! Мои родители,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находили возможность давать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путешествовать с классом по разным городам,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в походы. И это желание узнать как можно больше о нашей любимой Родине, ее традициях, народах, которые населяют не прошла у меня с годами.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я даю возможность своим взрослым детям, внукам и обучающимся нашего детского сада так можно больше узнать о своей Родине, чтить традиции, обычаи народов.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Близость проживания с Китаем лучшая возможность узнать традиции и обычаи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другой страны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Очень люблю путешествовать по нашей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Родине.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у нас столько интересных мест, со своими сказаниями, приданиями, традициями!      </a:t>
            </a:r>
          </a:p>
          <a:p>
            <a:pPr lvl="0"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Когда летишь на самолете или едешь на поезде, каждый раз ловлю себя на мысли: «Какая же огромная и красивая наша  страна, со своими речушками и озерами, горами и лесами, городами и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маленькими сёлами. С </a:t>
            </a:r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необычными пейзажами и растительностью. Красивыми белоствольными березками, которые как русские красавицы так и манят тебя в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хоровод»</a:t>
            </a:r>
            <a:endParaRPr lang="ru-RU" sz="1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Своими знаниями делюсь с внуками, сотрудниками и детьми в детском саду.  В старшем дошкольном возрасте мы просим родителей и детей привозить из путешествия необычные сувениры, по фотографиям рассказывать о своем путешествии. Так дети лучше узнают о нашей необъятной Родине. </a:t>
            </a:r>
          </a:p>
          <a:p>
            <a:pPr lvl="0" algn="just"/>
            <a:r>
              <a:rPr lang="ru-RU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главное всегда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возвращаться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своим родным и близким, которые вас ждут и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любят!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663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 можно делать вне рабочее время?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«Возвращаясь домой….»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758509"/>
            <a:ext cx="49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Еще один перелет…  и мы на Амурской земле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788602"/>
            <a:ext cx="2580170" cy="344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2980128" cy="3804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276" y="1539968"/>
            <a:ext cx="2828925" cy="3779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6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 там……..»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556792"/>
            <a:ext cx="1906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Красивая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снежная зима….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36712"/>
            <a:ext cx="4939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Присвоение звания «Почетный работник в сфере образования Российской Федерации»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7" y="1556792"/>
            <a:ext cx="3173789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87" y="2203123"/>
            <a:ext cx="2096712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b="8207"/>
          <a:stretch/>
        </p:blipFill>
        <p:spPr bwMode="auto">
          <a:xfrm>
            <a:off x="6230311" y="1093386"/>
            <a:ext cx="2761977" cy="3576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507554" y="447055"/>
            <a:ext cx="2476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Поздравление коллег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Юбилеем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58573"/>
            <a:ext cx="156674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41196" y="5758001"/>
            <a:ext cx="1254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Цветущая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весна….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2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«Люблю готовить, когда такой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помогатор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рядом…»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703803"/>
            <a:ext cx="2786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Младший внучок Дамир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Klient\Downloads\1747552342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8" y="673274"/>
            <a:ext cx="3564946" cy="3021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068" y="962155"/>
            <a:ext cx="2849709" cy="3267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15945"/>
            <a:ext cx="2498176" cy="2559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7109"/>
            <a:ext cx="2066925" cy="275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78" y="1196752"/>
            <a:ext cx="1828785" cy="2592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34" y="4110190"/>
            <a:ext cx="2160240" cy="2614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" y="0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5414"/>
            <a:ext cx="6735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«Люблю творить небольшие поделки….»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89549" y="116246"/>
            <a:ext cx="223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Рождественская елочка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Klient\Downloads\1744876823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2545854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49" y="4005064"/>
            <a:ext cx="1817984" cy="2600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91" y="1232359"/>
            <a:ext cx="1968500" cy="2627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28" y="853218"/>
            <a:ext cx="1597025" cy="344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6" y="904932"/>
            <a:ext cx="1158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Пасхой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94019" y="695257"/>
            <a:ext cx="211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Почта Дед Мороза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15" y="576777"/>
            <a:ext cx="1390774" cy="220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14" y="2797784"/>
            <a:ext cx="1426261" cy="22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15" y="5176264"/>
            <a:ext cx="1011238" cy="163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2" y="4437112"/>
            <a:ext cx="1962801" cy="229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4" y="-22576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308" y="3175592"/>
            <a:ext cx="8884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ПРОСМОТР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1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351837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948" y="116632"/>
            <a:ext cx="8929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это красиво наблюдать из иллюминатора за необъятными просторами……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любит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путешествовать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t="5466" r="6411" b="5966"/>
          <a:stretch/>
        </p:blipFill>
        <p:spPr bwMode="auto">
          <a:xfrm>
            <a:off x="251521" y="1093386"/>
            <a:ext cx="3492344" cy="4261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9634" r="7497" b="10662"/>
          <a:stretch/>
        </p:blipFill>
        <p:spPr bwMode="auto">
          <a:xfrm>
            <a:off x="4564828" y="908720"/>
            <a:ext cx="3930250" cy="2619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38147"/>
            <a:ext cx="2236787" cy="298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517232"/>
            <a:ext cx="28310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-сын Алексей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племянниками двойняшками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Вячеславом м Тиграном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5231984"/>
            <a:ext cx="2096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–дочь- Анна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сыном Тиграном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3742523"/>
            <a:ext cx="22053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Домодедово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Вылет на Минводы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Внук Тигран и Вячеслав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59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1" y="-46324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0"/>
            <a:ext cx="8956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«Близость проживания с Китаем, дает возможность познакомиться с культурой и народом этой страны»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9494" r="11291" b="9901"/>
          <a:stretch/>
        </p:blipFill>
        <p:spPr bwMode="auto">
          <a:xfrm>
            <a:off x="1115616" y="881612"/>
            <a:ext cx="2531512" cy="29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0997"/>
            <a:ext cx="37798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1" y="4012471"/>
            <a:ext cx="3619738" cy="271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10674" r="7043" b="10663"/>
          <a:stretch/>
        </p:blipFill>
        <p:spPr bwMode="auto">
          <a:xfrm>
            <a:off x="5115293" y="3947783"/>
            <a:ext cx="3677131" cy="2777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7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7723"/>
            <a:ext cx="8884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 на озере Байкал.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 Родина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Божественный чистый воздух, открытые добрые люди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10179" r="9537" b="9888"/>
          <a:stretch/>
        </p:blipFill>
        <p:spPr bwMode="auto">
          <a:xfrm>
            <a:off x="827584" y="1128845"/>
            <a:ext cx="3045124" cy="277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8793" r="7360" b="7663"/>
          <a:stretch/>
        </p:blipFill>
        <p:spPr bwMode="auto">
          <a:xfrm>
            <a:off x="4804914" y="1368565"/>
            <a:ext cx="3994030" cy="39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1165" r="11371" b="10239"/>
          <a:stretch/>
        </p:blipFill>
        <p:spPr bwMode="auto">
          <a:xfrm>
            <a:off x="1619672" y="4053149"/>
            <a:ext cx="2579299" cy="2501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3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5112"/>
            <a:ext cx="888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«Своя культура и обычаи. Много ласкового солнца»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8031" r="9297" b="6811"/>
          <a:stretch/>
        </p:blipFill>
        <p:spPr bwMode="auto">
          <a:xfrm>
            <a:off x="5339750" y="1844824"/>
            <a:ext cx="3433313" cy="427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" t="5867" r="22677" b="6634"/>
          <a:stretch/>
        </p:blipFill>
        <p:spPr bwMode="auto">
          <a:xfrm>
            <a:off x="527441" y="1532517"/>
            <a:ext cx="4019910" cy="490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11272" y="880070"/>
            <a:ext cx="3442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катере со стеклянным дном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36712"/>
            <a:ext cx="4939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Амбон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священное место поклонения буддистов, а за спиной Батюшка Байкал!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1" y="-22575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5779" r="7782" b="5419"/>
          <a:stretch/>
        </p:blipFill>
        <p:spPr bwMode="auto">
          <a:xfrm>
            <a:off x="5565870" y="1556529"/>
            <a:ext cx="3426418" cy="494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9957" r="8511" b="10349"/>
          <a:stretch/>
        </p:blipFill>
        <p:spPr bwMode="auto">
          <a:xfrm>
            <a:off x="107504" y="4149080"/>
            <a:ext cx="3274503" cy="2485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7782" y="260648"/>
            <a:ext cx="3182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Санаторий «Аршан»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лечебный источник Аршан, который бьет из недр земли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12422" r="9744" b="11564"/>
          <a:stretch/>
        </p:blipFill>
        <p:spPr bwMode="auto">
          <a:xfrm>
            <a:off x="295191" y="260648"/>
            <a:ext cx="3148641" cy="245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12746" r="10609" b="13840"/>
          <a:stretch/>
        </p:blipFill>
        <p:spPr bwMode="auto">
          <a:xfrm>
            <a:off x="2342385" y="2035461"/>
            <a:ext cx="3027873" cy="196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53495" y="4437112"/>
            <a:ext cx="227011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одном из дацанов есть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«Дорога долгой жизни», проходя по которой, осмысливаешь всю свою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Жизнь, ее взлеты и падения, остановки и новые повороты судьбы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9502" y="385500"/>
            <a:ext cx="228415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Горные реки холодные и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быстрей. Но если путник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опустит в них ноги, вся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сталость проходит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сразу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2864033"/>
            <a:ext cx="229049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Горы богаты полезными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ископаемыми, которые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стречаются только здесь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4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441"/>
            <a:ext cx="9118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908720"/>
            <a:ext cx="7804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Пользователь\Desktop\МОЕ1\САД\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893962"/>
            <a:ext cx="3960440" cy="3137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116632"/>
            <a:ext cx="610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Дальний Восток одно из самых красивых мест на Земле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46" y="1089160"/>
            <a:ext cx="34559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60373"/>
            <a:ext cx="3987800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26" y="4226712"/>
            <a:ext cx="210978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03906" y="485964"/>
            <a:ext cx="129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Хабаровск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55139" y="685652"/>
            <a:ext cx="374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Владивосток. Санаторий «Океан»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80112" y="3933056"/>
            <a:ext cx="2930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Владивосток. Набережная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06613" y="4725144"/>
            <a:ext cx="1617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снежная зима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4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794</Words>
  <Application>Microsoft Office PowerPoint</Application>
  <PresentationFormat>Экран (4:3)</PresentationFormat>
  <Paragraphs>125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29</cp:revision>
  <dcterms:created xsi:type="dcterms:W3CDTF">2025-05-18T05:24:28Z</dcterms:created>
  <dcterms:modified xsi:type="dcterms:W3CDTF">2025-05-20T13:07:08Z</dcterms:modified>
</cp:coreProperties>
</file>