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72" r:id="rId4"/>
    <p:sldId id="279" r:id="rId5"/>
    <p:sldId id="280" r:id="rId6"/>
    <p:sldId id="257" r:id="rId7"/>
    <p:sldId id="261" r:id="rId8"/>
    <p:sldId id="283" r:id="rId9"/>
    <p:sldId id="267" r:id="rId10"/>
    <p:sldId id="292" r:id="rId11"/>
    <p:sldId id="266" r:id="rId12"/>
    <p:sldId id="289" r:id="rId13"/>
    <p:sldId id="265" r:id="rId14"/>
    <p:sldId id="290" r:id="rId15"/>
    <p:sldId id="264" r:id="rId16"/>
    <p:sldId id="282" r:id="rId17"/>
    <p:sldId id="270" r:id="rId18"/>
    <p:sldId id="291" r:id="rId19"/>
    <p:sldId id="269" r:id="rId20"/>
    <p:sldId id="268" r:id="rId21"/>
    <p:sldId id="284" r:id="rId22"/>
    <p:sldId id="278" r:id="rId23"/>
    <p:sldId id="260" r:id="rId24"/>
    <p:sldId id="294" r:id="rId25"/>
    <p:sldId id="281" r:id="rId26"/>
    <p:sldId id="274" r:id="rId27"/>
    <p:sldId id="285" r:id="rId28"/>
    <p:sldId id="29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29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8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2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53B5BD-4BC8-413C-9C63-48EF4B303113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9228CC-5FEE-43F7-91AC-7422F150C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80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3C7D1-CE85-4EB0-9526-00D50C647B2B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7D1970-1E02-41BF-AD50-13D11C0FC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62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7A3ACD-2460-4012-BD25-4A8E3D931B00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28AF6D-DBF2-49C7-9205-78E3D3521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10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96DD57-E93F-4873-989C-56FCF80E8FFF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463835-A3F5-44BA-882D-ACA3823A4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00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66790D4-21B8-45F3-A20F-250B6A7CEFB9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26526F-3D16-479F-BC25-AEB915871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1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00C79F-B88C-46FF-8B02-BDC1384978F5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A3420E-EA26-4620-9D41-6DA8B8E49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220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CF0F69-D6BA-4F82-9102-ADB599034D22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ADF7DC-031C-49F1-8FB2-E0152D6E0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01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EF869C-2B61-4B29-895D-DB05F16C642A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87E378-3621-4C77-9DA0-6D6DB2E4E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35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879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399EEB-FB56-403B-9B25-77784C410560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42BF75-0DAC-42D4-B619-9FFB25CE3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52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22FA86-78B3-4711-88CC-405537B7E824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49295E-EE26-4025-9A6E-511579C98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275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FE4356-9011-4336-ACDF-4D82DA7BD208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DDA74D-BFD0-4D48-BE2D-1F508068F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62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3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47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0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67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0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9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58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5BCB5-78F1-47A8-91E2-21E86C48CDDC}" type="datetimeFigureOut">
              <a:rPr lang="ru-RU" smtClean="0"/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9252D-FDE5-42A1-A947-7128880FA9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25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5CA84E-91EC-4F9D-831E-291F640A6B72}" type="datetimeFigureOut">
              <a:rPr lang="ru-RU"/>
              <a:pPr>
                <a:defRPr/>
              </a:pPr>
              <a:t>24.05.2025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D8F382-8D5B-4E5B-BB1D-B46A05454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62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6.wdp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microsoft.com/office/2007/relationships/hdphoto" Target="../media/hdphoto7.wdp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99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microsoft.com/office/2007/relationships/hdphoto" Target="../media/hdphoto12.wdp"/><Relationship Id="rId9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405" y="1844824"/>
            <a:ext cx="89517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1946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4945063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44" y="-132347"/>
            <a:ext cx="4718050" cy="719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5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8979"/>
            <a:ext cx="4035425" cy="3024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9" y="4005064"/>
            <a:ext cx="3792537" cy="2305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92629"/>
            <a:ext cx="4035425" cy="3030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97" y="3653743"/>
            <a:ext cx="4035425" cy="3030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075" y="13901"/>
            <a:ext cx="49260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95" y="0"/>
            <a:ext cx="5243513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5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539"/>
            <a:ext cx="3389313" cy="4524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9001"/>
            <a:ext cx="4392488" cy="3272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32" y="3717032"/>
            <a:ext cx="4041775" cy="3024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72038"/>
            <a:ext cx="2376264" cy="1656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Klient\Desktop\Лучший  сал25\Конкурс 2025\СВО\Диплом Русская изб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32448" cy="6277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8601"/>
            <a:ext cx="3888432" cy="6310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5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48125" cy="3024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2047875" cy="242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67" y="4005064"/>
            <a:ext cx="2036763" cy="2493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425700" cy="4157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98" y="-99392"/>
            <a:ext cx="2170113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30440"/>
            <a:ext cx="2517775" cy="1384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7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713"/>
            <a:ext cx="2885697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2952328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C:\Users\Klient\Desktop\Лучший  сал25\фото\Screenshot_2025-03-23-20-15-16-042_org.telegram.messeng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3446173" cy="4598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79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376264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206" y="5194306"/>
            <a:ext cx="2433584" cy="145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00" y="2204864"/>
            <a:ext cx="2036763" cy="2713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48" y="346485"/>
            <a:ext cx="2284660" cy="2657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8838"/>
            <a:ext cx="1584176" cy="3020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3" y="5212236"/>
            <a:ext cx="2592289" cy="1372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51" y="270315"/>
            <a:ext cx="1481137" cy="3000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132239"/>
            <a:ext cx="3024336" cy="145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18013"/>
            <a:ext cx="2449377" cy="1416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70453"/>
            <a:ext cx="2817614" cy="1664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71" y="221647"/>
            <a:ext cx="2880320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76" y="4018607"/>
            <a:ext cx="3549057" cy="2655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1647"/>
            <a:ext cx="2157413" cy="3243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2656"/>
            <a:ext cx="2180779" cy="151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89854"/>
            <a:ext cx="3402013" cy="168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8" y="2132856"/>
            <a:ext cx="2207898" cy="1656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679450"/>
            <a:ext cx="3350059" cy="5499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67" y="2616945"/>
            <a:ext cx="3266516" cy="431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014"/>
            <a:ext cx="2730500" cy="443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5256"/>
            <a:ext cx="2036763" cy="2500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8"/>
            <a:ext cx="2036763" cy="1579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4407923" cy="3026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3497"/>
            <a:ext cx="3456384" cy="4539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5945"/>
            <a:ext cx="2520280" cy="3320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76" y="5013699"/>
            <a:ext cx="3227256" cy="1609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3016"/>
            <a:ext cx="2066925" cy="2620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5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4042" r="11262" b="11802"/>
          <a:stretch/>
        </p:blipFill>
        <p:spPr bwMode="auto">
          <a:xfrm>
            <a:off x="251520" y="185782"/>
            <a:ext cx="2232248" cy="4813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203937"/>
            <a:ext cx="6224587" cy="3170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0" name="Picture 6" descr="C:\Users\Klient\Desktop\Лучший  сал25\Конкурс 2025\Screenshot_2025-05-06-23-08-08-024_com.whatsap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4856" r="8193" b="12682"/>
          <a:stretch/>
        </p:blipFill>
        <p:spPr bwMode="auto">
          <a:xfrm>
            <a:off x="6948264" y="3140968"/>
            <a:ext cx="1800200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Klient\Desktop\Лучший  сал25\Конкурс 2025\Screenshot_2025-05-07-21-15-03-801_com.whatsap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4946" r="14197" b="13794"/>
          <a:stretch/>
        </p:blipFill>
        <p:spPr bwMode="auto">
          <a:xfrm>
            <a:off x="4932040" y="3136567"/>
            <a:ext cx="1603399" cy="3532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Klient\Desktop\Лучший  сал25\Конкурс 2025\Screenshot_2025-05-01-13-29-02-043_com.whatsap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01208"/>
            <a:ext cx="2664296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3" y="3501008"/>
            <a:ext cx="21704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Видео о мероприятии,</a:t>
            </a:r>
          </a:p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посвященного 80-летию </a:t>
            </a:r>
          </a:p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Великой Победы в ВОВ</a:t>
            </a:r>
          </a:p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По совместной  защите проекта, через театральную деятельность </a:t>
            </a:r>
          </a:p>
          <a:p>
            <a:pPr algn="ctr"/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«Пока мы помним прошлое,</a:t>
            </a:r>
          </a:p>
          <a:p>
            <a:pPr algn="ctr"/>
            <a:r>
              <a:rPr lang="ru-RU" alt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 у нас есть будущее»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3-х частях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прилагается.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42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6431"/>
            <a:ext cx="2785045" cy="4146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8" y="146432"/>
            <a:ext cx="2126705" cy="3066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336" y="3155330"/>
            <a:ext cx="2615559" cy="3495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33" y="260648"/>
            <a:ext cx="2036763" cy="2620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1"/>
          <a:stretch/>
        </p:blipFill>
        <p:spPr bwMode="auto">
          <a:xfrm>
            <a:off x="755576" y="4726603"/>
            <a:ext cx="1872208" cy="1954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71355"/>
            <a:ext cx="2036763" cy="2079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9" y="3155330"/>
            <a:ext cx="2036763" cy="1354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4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Klient\Desktop\Аннотация 2025-05-24 08132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5" y="388070"/>
            <a:ext cx="4104456" cy="6164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40446"/>
            <a:ext cx="4032448" cy="6211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81" y="3469964"/>
            <a:ext cx="3179674" cy="1543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5531"/>
            <a:ext cx="1487487" cy="2865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487613" cy="2432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7230" r="3609" b="9850"/>
          <a:stretch>
            <a:fillRect/>
          </a:stretch>
        </p:blipFill>
        <p:spPr bwMode="auto">
          <a:xfrm>
            <a:off x="4427984" y="158535"/>
            <a:ext cx="4558749" cy="2982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180779" cy="1637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307064"/>
            <a:ext cx="2036763" cy="1511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036763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5085184"/>
            <a:ext cx="388843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Уже не первый год на базе нашем детского сада проходит окружное методическое </a:t>
            </a:r>
          </a:p>
          <a:p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объединение по совместной защите проектной деятельности. Тема проекта в 2024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года: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Ранняя профориентация  обучающихся, через технологию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игропрактика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Видео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частями прилагается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34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66" y="-22735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01" y="4523289"/>
            <a:ext cx="2876245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0259"/>
            <a:ext cx="3541553" cy="2697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5852"/>
            <a:ext cx="2054225" cy="4383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22" y="3933056"/>
            <a:ext cx="3093219" cy="2478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60" y="260648"/>
            <a:ext cx="2448272" cy="1804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29" y="2348880"/>
            <a:ext cx="2520280" cy="1902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72" y="5183877"/>
            <a:ext cx="247394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Помощь от социальных </a:t>
            </a:r>
          </a:p>
          <a:p>
            <a:pPr algn="ctr"/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</a:rPr>
              <a:t>п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артнеров Черникова </a:t>
            </a:r>
          </a:p>
          <a:p>
            <a:pPr algn="ctr"/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Дмитрия Александровича и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Барышникова Николая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Федоровича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06636" y="3144655"/>
            <a:ext cx="3513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Субботник с родителями по уборки территории от снега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9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Klient\Desktop\Аннотация 2025-05-24 081634.png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2" y="268396"/>
            <a:ext cx="4464496" cy="6269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74" y="268396"/>
            <a:ext cx="4282951" cy="6211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41775" cy="3024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16" y="488726"/>
            <a:ext cx="3389313" cy="4524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041775" cy="3024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5229200"/>
            <a:ext cx="43479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Видео украшения музыкального зала прилагается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Видео украшения территории к окружному конкурсу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«Зимняя сказка»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прилагается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8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" y="7205"/>
            <a:ext cx="9118600" cy="687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Прямоугольник 1"/>
          <p:cNvSpPr>
            <a:spLocks noChangeArrowheads="1"/>
          </p:cNvSpPr>
          <p:nvPr/>
        </p:nvSpPr>
        <p:spPr bwMode="auto">
          <a:xfrm>
            <a:off x="2195701" y="5229200"/>
            <a:ext cx="47525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ОЧЕНЬ ПРИЯТНО ВИДЕТЬ, ВАС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НА НАШЕЙ СТРАНИЧКЕ!</a:t>
            </a:r>
            <a:endParaRPr lang="ru-RU" sz="1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80" y="476672"/>
            <a:ext cx="3456384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4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" y="188640"/>
            <a:ext cx="2593160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2812309" cy="3960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592288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45" y="4107927"/>
            <a:ext cx="2136179" cy="2841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78" y="4000401"/>
            <a:ext cx="21574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448272" cy="1175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6" y="4249920"/>
            <a:ext cx="2036763" cy="2511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32" y="2381406"/>
            <a:ext cx="2646363" cy="442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78" y="3353522"/>
            <a:ext cx="2414587" cy="3345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45638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1482"/>
            <a:ext cx="2646363" cy="2120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134" y="3328320"/>
            <a:ext cx="2425700" cy="323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3" y="151815"/>
            <a:ext cx="2236787" cy="2987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0"/>
            <a:ext cx="321945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65" y="6479"/>
            <a:ext cx="2792413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" y="-56374"/>
            <a:ext cx="2678321" cy="300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95" y="4024437"/>
            <a:ext cx="3852863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" y="3834730"/>
            <a:ext cx="27495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24" y="4507592"/>
            <a:ext cx="245745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65" y="2357065"/>
            <a:ext cx="2663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93" y="2780928"/>
            <a:ext cx="2036763" cy="145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7" y="2780928"/>
            <a:ext cx="2428772" cy="1296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85" y="-133577"/>
            <a:ext cx="4822825" cy="719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61" y="-122238"/>
            <a:ext cx="4949825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036763" cy="2652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91" y="217328"/>
            <a:ext cx="4041775" cy="3035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3" y="3573016"/>
            <a:ext cx="4041775" cy="3030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3789"/>
            <a:ext cx="2730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87537"/>
            <a:ext cx="3067050" cy="2657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9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52400"/>
            <a:ext cx="487045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152400"/>
            <a:ext cx="5011737" cy="72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5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68352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4884"/>
            <a:ext cx="2952328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29733"/>
            <a:ext cx="2952328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389313" cy="4524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338357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Видео 6 частей  и ссылка 35-летнего юбилея прилагается.</a:t>
            </a:r>
          </a:p>
          <a:p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5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131</Words>
  <Application>Microsoft Office PowerPoint</Application>
  <PresentationFormat>Экран (4:3)</PresentationFormat>
  <Paragraphs>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37</cp:revision>
  <dcterms:created xsi:type="dcterms:W3CDTF">2025-05-23T12:55:23Z</dcterms:created>
  <dcterms:modified xsi:type="dcterms:W3CDTF">2025-05-24T15:18:02Z</dcterms:modified>
</cp:coreProperties>
</file>