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6" r:id="rId3"/>
    <p:sldId id="272" r:id="rId4"/>
    <p:sldId id="271" r:id="rId5"/>
    <p:sldId id="259" r:id="rId6"/>
    <p:sldId id="276" r:id="rId7"/>
    <p:sldId id="264" r:id="rId8"/>
    <p:sldId id="265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F9FDC-60B6-4D48-9BEF-5FE2C4D69286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ABDAB-58F6-4169-95E2-B38A6557A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2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ABDAB-58F6-4169-95E2-B38A6557A3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7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29-8CFC-43BB-A9EA-75B0D4CE6314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8D6-1465-4200-B6B0-546AFF9D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0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29-8CFC-43BB-A9EA-75B0D4CE6314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8D6-1465-4200-B6B0-546AFF9D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5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29-8CFC-43BB-A9EA-75B0D4CE6314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8D6-1465-4200-B6B0-546AFF9D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2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29-8CFC-43BB-A9EA-75B0D4CE6314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8D6-1465-4200-B6B0-546AFF9D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1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29-8CFC-43BB-A9EA-75B0D4CE6314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8D6-1465-4200-B6B0-546AFF9D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2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29-8CFC-43BB-A9EA-75B0D4CE6314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8D6-1465-4200-B6B0-546AFF9D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6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29-8CFC-43BB-A9EA-75B0D4CE6314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8D6-1465-4200-B6B0-546AFF9D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8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29-8CFC-43BB-A9EA-75B0D4CE6314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8D6-1465-4200-B6B0-546AFF9D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5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29-8CFC-43BB-A9EA-75B0D4CE6314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8D6-1465-4200-B6B0-546AFF9D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29-8CFC-43BB-A9EA-75B0D4CE6314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8D6-1465-4200-B6B0-546AFF9D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5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29-8CFC-43BB-A9EA-75B0D4CE6314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8D6-1465-4200-B6B0-546AFF9D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17429-8CFC-43BB-A9EA-75B0D4CE6314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68D6-1465-4200-B6B0-546AFF9D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" y="0"/>
            <a:ext cx="91184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4036" y="1412776"/>
            <a:ext cx="62823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КОМНАТА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ДОМОВОДСТВО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ДЕТСКОЕ КАФЕ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" y="0"/>
            <a:ext cx="91184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7" y="332656"/>
            <a:ext cx="88077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обучающихся к </a:t>
            </a: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самостоятельной жизни в 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 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21493"/>
            <a:ext cx="842493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аучить обучающихся вести домашнее хозяйство, готовить несложные блюда, планировать и  экономить бюджет.</a:t>
            </a:r>
          </a:p>
          <a:p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Воспитывать аккуратность, заботиться  о родных и близких.</a:t>
            </a:r>
          </a:p>
          <a:p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Формировать у обучающихся основные жизненно и социально значимые качества, умения, навыки.</a:t>
            </a:r>
          </a:p>
          <a:p>
            <a:endParaRPr lang="ru-RU" sz="2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44" y="4869160"/>
            <a:ext cx="2308650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4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84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Пользователь\Desktop\IMG_20200331_202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2531"/>
            <a:ext cx="2571750" cy="2226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21121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Начинали работу с обучающимися  в методическом кабинете с соленным тестом а с родителями по группам. После перенесли изготовление Рождественских печений из соленного теста с родителями в музейную комнату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Klient\Desktop\Лучший  сал25\родсе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62" y="921498"/>
            <a:ext cx="393630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8150" y="357301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Начинали работу с обучающимися  в методическом кабинете с соленным тестом а с родителями по группам. После перенесли изготовление Рождественских печений из соленного теста с родителями в музейную комнату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Klient\Desktop\Лучший  сал25\Конкурс 2025\20230111_172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3701675" cy="2082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фотограф\музроди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62921"/>
            <a:ext cx="3689851" cy="2075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9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4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t="6530" r="8032" b="8193"/>
          <a:stretch/>
        </p:blipFill>
        <p:spPr bwMode="auto">
          <a:xfrm>
            <a:off x="1115616" y="599536"/>
            <a:ext cx="2553419" cy="2926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7004" r="6897" b="7058"/>
          <a:stretch/>
        </p:blipFill>
        <p:spPr bwMode="auto">
          <a:xfrm>
            <a:off x="5436096" y="599536"/>
            <a:ext cx="2596552" cy="282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84637"/>
            <a:ext cx="348773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3418"/>
            <a:ext cx="3603625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59134"/>
            <a:ext cx="7753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комната Домоводство выглядела в начале работы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7742" y="3526437"/>
            <a:ext cx="7683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Обновление и пополнение комнаты за счет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43"/>
            <a:ext cx="91184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22835"/>
            <a:ext cx="3600400" cy="2490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89" y="3933056"/>
            <a:ext cx="3528392" cy="2424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54434"/>
            <a:ext cx="2245953" cy="2832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45410" y="201414"/>
            <a:ext cx="71430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УЧИМ ЗАВАРИВАТЬ ЧАЙ И СЕРВИРОВАТЬ СТОЛ</a:t>
            </a:r>
            <a:endParaRPr lang="ru-RU" sz="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5225"/>
            <a:ext cx="2993390" cy="2245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15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43"/>
            <a:ext cx="91184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45410" y="201414"/>
            <a:ext cx="71430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ДЕТСКОЕ КАФЕ и  СЕРВИРОВКА СТОЛА</a:t>
            </a:r>
            <a:endParaRPr lang="ru-RU" sz="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7" y="1458764"/>
            <a:ext cx="2880320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" y="4005064"/>
            <a:ext cx="310469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фотограф\домов за стол дет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2704"/>
            <a:ext cx="2520279" cy="174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4041775" cy="2693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83792" y="914817"/>
            <a:ext cx="3600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Приучаем к культуре приема пищи, поведения за столом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"/>
            <a:ext cx="91184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48064" y="201414"/>
            <a:ext cx="3600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ДЕЛАЕМ ВИНЕГРЕТ</a:t>
            </a:r>
            <a:endParaRPr lang="ru-RU" sz="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34788"/>
            <a:ext cx="2604157" cy="221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2" y="692696"/>
            <a:ext cx="2288831" cy="1579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4"/>
          <a:stretch/>
        </p:blipFill>
        <p:spPr bwMode="auto">
          <a:xfrm>
            <a:off x="271581" y="2492896"/>
            <a:ext cx="2288832" cy="2177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20171" y="204420"/>
            <a:ext cx="38164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Нарезают яблоки для компота</a:t>
            </a:r>
            <a:endParaRPr lang="ru-RU" sz="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Документы Скан Аттест\Аттестация 24\Screenshot_2024-12-07-22-08-38-697_org.telegram.messeng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15" y="1052736"/>
            <a:ext cx="2631279" cy="1870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29" y="4005064"/>
            <a:ext cx="2858040" cy="2643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76779"/>
            <a:ext cx="2149100" cy="187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35109"/>
            <a:ext cx="2664296" cy="325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8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" y="0"/>
            <a:ext cx="91184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5483" y="38871"/>
            <a:ext cx="82089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ЕЖЕГОДНАЯ АКЦИЯ: «Рождественское печенье»</a:t>
            </a:r>
            <a:endParaRPr lang="ru-RU" sz="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7" y="601524"/>
            <a:ext cx="2232248" cy="2337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01134"/>
            <a:ext cx="1224136" cy="162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:\Users\Klient\Desktop\область\Screenshot_2024-08-24-17-14-39-989_com.vkontakte.androi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9" b="20588"/>
          <a:stretch/>
        </p:blipFill>
        <p:spPr bwMode="auto">
          <a:xfrm>
            <a:off x="6348896" y="438981"/>
            <a:ext cx="2575999" cy="345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17459"/>
            <a:ext cx="2026756" cy="2656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6315"/>
            <a:ext cx="3157537" cy="4181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75856" y="4918310"/>
            <a:ext cx="35283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Данные мероприятия проводим совместно с родителями (законными представителями)</a:t>
            </a:r>
            <a:endParaRPr lang="ru-RU" sz="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7" y="2839867"/>
            <a:ext cx="1799048" cy="2089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96" y="4975204"/>
            <a:ext cx="1248122" cy="1667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" y="0"/>
            <a:ext cx="91184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4036" y="1412776"/>
            <a:ext cx="62823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4293096"/>
            <a:ext cx="1584176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1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180</Words>
  <Application>Microsoft Office PowerPoint</Application>
  <PresentationFormat>Экран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Klient</dc:creator>
  <cp:lastModifiedBy>Klient</cp:lastModifiedBy>
  <cp:revision>33</cp:revision>
  <dcterms:created xsi:type="dcterms:W3CDTF">2025-04-25T15:32:11Z</dcterms:created>
  <dcterms:modified xsi:type="dcterms:W3CDTF">2025-05-07T13:53:32Z</dcterms:modified>
</cp:coreProperties>
</file>