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62" r:id="rId3"/>
    <p:sldId id="261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0065B0"/>
    <a:srgbClr val="0077D0"/>
    <a:srgbClr val="0D9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48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1A6FC-2F6F-4414-A3BC-C0FEDF8A1FDB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9DBC7-FDAF-448D-B04F-009391708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7310-28CB-444A-9B81-599E46927A7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6767-187A-41A4-AF93-84DAFCFFDA7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1353-C55B-4E03-9537-FEE46F2A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6767-187A-41A4-AF93-84DAFCFFDA7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1353-C55B-4E03-9537-FEE46F2A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6767-187A-41A4-AF93-84DAFCFFDA7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1353-C55B-4E03-9537-FEE46F2A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6767-187A-41A4-AF93-84DAFCFFDA7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1353-C55B-4E03-9537-FEE46F2A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6767-187A-41A4-AF93-84DAFCFFDA7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1353-C55B-4E03-9537-FEE46F2A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6767-187A-41A4-AF93-84DAFCFFDA7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1353-C55B-4E03-9537-FEE46F2A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6767-187A-41A4-AF93-84DAFCFFDA7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1353-C55B-4E03-9537-FEE46F2A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6767-187A-41A4-AF93-84DAFCFFDA7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1353-C55B-4E03-9537-FEE46F2A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6767-187A-41A4-AF93-84DAFCFFDA7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1353-C55B-4E03-9537-FEE46F2A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6767-187A-41A4-AF93-84DAFCFFDA7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1353-C55B-4E03-9537-FEE46F2A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6767-187A-41A4-AF93-84DAFCFFDA7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1353-C55B-4E03-9537-FEE46F2A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D6767-187A-41A4-AF93-84DAFCFFDA7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1353-C55B-4E03-9537-FEE46F2A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0.gi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b="16269"/>
          <a:stretch>
            <a:fillRect/>
          </a:stretch>
        </p:blipFill>
        <p:spPr bwMode="auto">
          <a:xfrm>
            <a:off x="500034" y="1428736"/>
            <a:ext cx="814393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428736"/>
            <a:ext cx="7458100" cy="135732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посетители и участники конкурса!</a:t>
            </a:r>
            <a:b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рады приветствовать Вас на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публичной выставочной 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интернет - площадке Всероссийского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конкурс-смотра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Лучшие д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етские сады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Росии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2024"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786190"/>
            <a:ext cx="6643734" cy="257176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 учреждение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Баир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п.Комсомольский Республики Калмыкии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приглашает  всех познакомиться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нашим опытом работы!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Приятного просмотра!</a:t>
            </a:r>
          </a:p>
          <a:p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https://sun9-34.userapi.com/c850428/v850428944/1c212/HJ1bNP1Ybz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8" name="AutoShape 2" descr="https://sun9-34.userapi.com/c850428/v850428944/1c212/HJ1bNP1Ybz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214546" y="285750"/>
            <a:ext cx="6572296" cy="1000110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сад «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Баир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п.Комсомольский  Республика Калмыкия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7391"/>
          <a:stretch>
            <a:fillRect/>
          </a:stretch>
        </p:blipFill>
        <p:spPr bwMode="auto">
          <a:xfrm>
            <a:off x="214282" y="214290"/>
            <a:ext cx="1500198" cy="15001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071688" y="214290"/>
            <a:ext cx="6786592" cy="1071570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сад «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Баир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п.Комсомольский  Республика Калмыкия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387" name="Заголовок 5"/>
          <p:cNvSpPr>
            <a:spLocks noGrp="1"/>
          </p:cNvSpPr>
          <p:nvPr>
            <p:ph type="ctrTitle"/>
          </p:nvPr>
        </p:nvSpPr>
        <p:spPr>
          <a:xfrm>
            <a:off x="714375" y="3857625"/>
            <a:ext cx="2643188" cy="1584325"/>
          </a:xfrm>
        </p:spPr>
        <p:txBody>
          <a:bodyPr anchor="t"/>
          <a:lstStyle/>
          <a:p>
            <a:pPr eaLnBrk="1" hangingPunct="1"/>
            <a:endParaRPr lang="ru-RU" altLang="ru-RU" sz="8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8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43042" y="428604"/>
            <a:ext cx="7072362" cy="600079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ru-RU" altLang="ru-RU" sz="2400" b="1" i="1" dirty="0" smtClean="0">
              <a:solidFill>
                <a:srgbClr val="0000FF"/>
              </a:solidFill>
              <a:latin typeface="Arial" charset="0"/>
              <a:ea typeface="Microsoft Himalaya" pitchFamily="2" charset="0"/>
              <a:cs typeface="Arial" charset="0"/>
            </a:endParaRPr>
          </a:p>
          <a:p>
            <a:pPr eaLnBrk="1" hangingPunct="1"/>
            <a:endParaRPr lang="ru-RU" altLang="ru-RU" sz="1800" b="1" i="1" dirty="0" smtClean="0">
              <a:solidFill>
                <a:srgbClr val="0000FF"/>
              </a:solidFill>
              <a:latin typeface="Arial" charset="0"/>
              <a:ea typeface="Microsoft Himalaya" pitchFamily="2" charset="0"/>
              <a:cs typeface="Arial" charset="0"/>
            </a:endParaRPr>
          </a:p>
          <a:p>
            <a:pPr eaLnBrk="1" hangingPunct="1"/>
            <a:endParaRPr lang="ru-RU" altLang="ru-RU" sz="1800" b="1" i="1" dirty="0" smtClean="0">
              <a:solidFill>
                <a:srgbClr val="0000FF"/>
              </a:solidFill>
              <a:latin typeface="Arial" charset="0"/>
              <a:ea typeface="Microsoft Himalaya" pitchFamily="2" charset="0"/>
              <a:cs typeface="Arial" charset="0"/>
            </a:endParaRPr>
          </a:p>
          <a:p>
            <a:r>
              <a:rPr lang="ru-RU" altLang="ru-RU" sz="1900" b="1" i="1" dirty="0" smtClean="0">
                <a:solidFill>
                  <a:srgbClr val="0000FF"/>
                </a:solidFill>
                <a:latin typeface="Arial" charset="0"/>
                <a:ea typeface="Microsoft Himalaya" pitchFamily="2" charset="0"/>
                <a:cs typeface="Arial" charset="0"/>
              </a:rPr>
              <a:t>    В калмыцкой степи, среди роскошных тюльпанов, </a:t>
            </a:r>
          </a:p>
          <a:p>
            <a:r>
              <a:rPr lang="ru-RU" altLang="ru-RU" sz="1900" b="1" i="1" dirty="0" smtClean="0">
                <a:solidFill>
                  <a:srgbClr val="0000FF"/>
                </a:solidFill>
                <a:latin typeface="Arial" charset="0"/>
                <a:ea typeface="Microsoft Himalaya" pitchFamily="2" charset="0"/>
                <a:cs typeface="Arial" charset="0"/>
              </a:rPr>
              <a:t>есть «Маленькая страна», там дети резвятся, </a:t>
            </a:r>
          </a:p>
          <a:p>
            <a:r>
              <a:rPr lang="ru-RU" altLang="ru-RU" sz="1900" b="1" i="1" dirty="0" smtClean="0">
                <a:solidFill>
                  <a:srgbClr val="0000FF"/>
                </a:solidFill>
                <a:latin typeface="Arial" charset="0"/>
                <a:ea typeface="Microsoft Himalaya" pitchFamily="2" charset="0"/>
                <a:cs typeface="Arial" charset="0"/>
              </a:rPr>
              <a:t>танцуют, поют… Там жизнь любви полна!</a:t>
            </a:r>
          </a:p>
          <a:p>
            <a:endParaRPr lang="ru-RU" altLang="ru-RU" sz="1700" b="1" i="1" dirty="0" smtClean="0">
              <a:solidFill>
                <a:srgbClr val="0000FF"/>
              </a:solidFill>
              <a:latin typeface="Arial" charset="0"/>
              <a:ea typeface="Microsoft Himalaya" pitchFamily="2" charset="0"/>
              <a:cs typeface="Arial" charset="0"/>
            </a:endParaRPr>
          </a:p>
          <a:p>
            <a:endParaRPr lang="ru-RU" altLang="ru-RU" sz="1800" b="1" i="1" dirty="0" smtClean="0">
              <a:solidFill>
                <a:srgbClr val="0000FF"/>
              </a:solidFill>
              <a:latin typeface="Arial" charset="0"/>
              <a:ea typeface="Microsoft Himalaya" pitchFamily="2" charset="0"/>
              <a:cs typeface="Arial" charset="0"/>
            </a:endParaRPr>
          </a:p>
          <a:p>
            <a:endParaRPr lang="ru-RU" altLang="ru-RU" sz="1800" b="1" i="1" dirty="0" smtClean="0">
              <a:solidFill>
                <a:srgbClr val="0000FF"/>
              </a:solidFill>
              <a:latin typeface="Arial" charset="0"/>
              <a:ea typeface="Microsoft Himalaya" pitchFamily="2" charset="0"/>
              <a:cs typeface="Arial" charset="0"/>
            </a:endParaRPr>
          </a:p>
          <a:p>
            <a:endParaRPr lang="ru-RU" altLang="ru-RU" sz="1800" b="1" i="1" dirty="0" smtClean="0">
              <a:solidFill>
                <a:srgbClr val="0000FF"/>
              </a:solidFill>
              <a:latin typeface="Arial" charset="0"/>
              <a:ea typeface="Microsoft Himalaya" pitchFamily="2" charset="0"/>
              <a:cs typeface="Arial" charset="0"/>
            </a:endParaRPr>
          </a:p>
          <a:p>
            <a:endParaRPr lang="ru-RU" altLang="ru-RU" sz="1800" b="1" i="1" dirty="0" smtClean="0">
              <a:solidFill>
                <a:srgbClr val="0000FF"/>
              </a:solidFill>
              <a:latin typeface="Arial" charset="0"/>
              <a:ea typeface="Microsoft Himalaya" pitchFamily="2" charset="0"/>
              <a:cs typeface="Arial" charset="0"/>
            </a:endParaRPr>
          </a:p>
          <a:p>
            <a:endParaRPr lang="ru-RU" altLang="ru-RU" sz="1800" b="1" i="1" dirty="0" smtClean="0">
              <a:solidFill>
                <a:srgbClr val="0000FF"/>
              </a:solidFill>
              <a:latin typeface="Arial" charset="0"/>
              <a:ea typeface="Microsoft Himalaya" pitchFamily="2" charset="0"/>
              <a:cs typeface="Arial" charset="0"/>
            </a:endParaRPr>
          </a:p>
          <a:p>
            <a:endParaRPr lang="ru-RU" altLang="ru-RU" sz="1800" b="1" i="1" dirty="0" smtClean="0">
              <a:solidFill>
                <a:srgbClr val="0000FF"/>
              </a:solidFill>
              <a:latin typeface="Arial" charset="0"/>
              <a:ea typeface="Microsoft Himalaya" pitchFamily="2" charset="0"/>
              <a:cs typeface="Arial" charset="0"/>
            </a:endParaRPr>
          </a:p>
          <a:p>
            <a:endParaRPr lang="ru-RU" altLang="ru-RU" sz="1800" b="1" i="1" dirty="0" smtClean="0">
              <a:solidFill>
                <a:srgbClr val="0000FF"/>
              </a:solidFill>
              <a:latin typeface="Arial" charset="0"/>
              <a:ea typeface="Microsoft Himalaya" pitchFamily="2" charset="0"/>
              <a:cs typeface="Arial" charset="0"/>
            </a:endParaRPr>
          </a:p>
          <a:p>
            <a:endParaRPr lang="ru-RU" altLang="ru-RU" sz="1800" b="1" i="1" dirty="0" smtClean="0">
              <a:solidFill>
                <a:srgbClr val="0000FF"/>
              </a:solidFill>
              <a:latin typeface="Arial" charset="0"/>
              <a:ea typeface="Microsoft Himalaya" pitchFamily="2" charset="0"/>
              <a:cs typeface="Arial" charset="0"/>
            </a:endParaRPr>
          </a:p>
          <a:p>
            <a:pPr eaLnBrk="1" hangingPunct="1"/>
            <a:endParaRPr lang="ru-RU" altLang="ru-RU" sz="1800" b="1" i="1" dirty="0" smtClean="0">
              <a:solidFill>
                <a:srgbClr val="0000FF"/>
              </a:solidFill>
              <a:latin typeface="Arial" charset="0"/>
              <a:ea typeface="Microsoft Himalaya" pitchFamily="2" charset="0"/>
              <a:cs typeface="Arial" charset="0"/>
            </a:endParaRPr>
          </a:p>
          <a:p>
            <a:pPr eaLnBrk="1" hangingPunct="1"/>
            <a:endParaRPr lang="ru-RU" altLang="ru-RU" sz="1800" b="1" i="1" dirty="0" smtClean="0">
              <a:solidFill>
                <a:srgbClr val="0000FF"/>
              </a:solidFill>
              <a:latin typeface="Arial" charset="0"/>
              <a:ea typeface="Microsoft Himalaya" pitchFamily="2" charset="0"/>
              <a:cs typeface="Arial" charset="0"/>
            </a:endParaRPr>
          </a:p>
          <a:p>
            <a:endParaRPr lang="ru-RU" altLang="ru-RU" sz="1800" b="1" dirty="0" smtClean="0">
              <a:solidFill>
                <a:srgbClr val="0000FF"/>
              </a:solidFill>
              <a:latin typeface="Arial" charset="0"/>
              <a:ea typeface="Microsoft Himalaya" pitchFamily="2" charset="0"/>
              <a:cs typeface="Arial" charset="0"/>
            </a:endParaRPr>
          </a:p>
          <a:p>
            <a:r>
              <a:rPr lang="ru-RU" altLang="ru-RU" sz="1800" b="1" dirty="0" smtClean="0">
                <a:solidFill>
                  <a:srgbClr val="0000FF"/>
                </a:solidFill>
                <a:latin typeface="Arial" charset="0"/>
                <a:ea typeface="Microsoft Himalaya" pitchFamily="2" charset="0"/>
                <a:cs typeface="Arial" charset="0"/>
              </a:rPr>
              <a:t>Детский сад, детский сад!</a:t>
            </a:r>
          </a:p>
          <a:p>
            <a:r>
              <a:rPr lang="ru-RU" altLang="ru-RU" sz="1800" b="1" dirty="0" smtClean="0">
                <a:solidFill>
                  <a:srgbClr val="0000FF"/>
                </a:solidFill>
                <a:latin typeface="Arial" charset="0"/>
                <a:ea typeface="Microsoft Himalaya" pitchFamily="2" charset="0"/>
                <a:cs typeface="Arial" charset="0"/>
              </a:rPr>
              <a:t>Малыши в «</a:t>
            </a:r>
            <a:r>
              <a:rPr lang="ru-RU" altLang="ru-RU" sz="1800" b="1" dirty="0" err="1" smtClean="0">
                <a:solidFill>
                  <a:srgbClr val="0000FF"/>
                </a:solidFill>
                <a:latin typeface="Arial" charset="0"/>
                <a:ea typeface="Microsoft Himalaya" pitchFamily="2" charset="0"/>
                <a:cs typeface="Arial" charset="0"/>
              </a:rPr>
              <a:t>Баир</a:t>
            </a:r>
            <a:r>
              <a:rPr lang="ru-RU" altLang="ru-RU" sz="1800" b="1" dirty="0" smtClean="0">
                <a:solidFill>
                  <a:srgbClr val="0000FF"/>
                </a:solidFill>
                <a:latin typeface="Arial" charset="0"/>
                <a:ea typeface="Microsoft Himalaya" pitchFamily="2" charset="0"/>
                <a:cs typeface="Arial" charset="0"/>
              </a:rPr>
              <a:t>» спешат!</a:t>
            </a:r>
          </a:p>
          <a:p>
            <a:r>
              <a:rPr lang="ru-RU" altLang="ru-RU" sz="1800" b="1" dirty="0" smtClean="0">
                <a:solidFill>
                  <a:srgbClr val="0000FF"/>
                </a:solidFill>
                <a:latin typeface="Arial" charset="0"/>
                <a:ea typeface="Microsoft Himalaya" pitchFamily="2" charset="0"/>
                <a:cs typeface="Arial" charset="0"/>
              </a:rPr>
              <a:t>      Детский сад – второй их дом!</a:t>
            </a:r>
          </a:p>
          <a:p>
            <a:r>
              <a:rPr lang="ru-RU" altLang="ru-RU" sz="1800" b="1" dirty="0" smtClean="0">
                <a:solidFill>
                  <a:srgbClr val="0000FF"/>
                </a:solidFill>
                <a:latin typeface="Arial" charset="0"/>
                <a:ea typeface="Microsoft Himalaya" pitchFamily="2" charset="0"/>
                <a:cs typeface="Arial" charset="0"/>
              </a:rPr>
              <a:t>Здесь тепло, уютно в нем!</a:t>
            </a:r>
          </a:p>
          <a:p>
            <a:pPr eaLnBrk="1" hangingPunct="1"/>
            <a:endParaRPr lang="ru-RU" altLang="ru-RU" sz="1800" b="1" i="1" dirty="0" smtClean="0">
              <a:solidFill>
                <a:srgbClr val="0000FF"/>
              </a:solidFill>
              <a:latin typeface="Arial" charset="0"/>
              <a:ea typeface="Microsoft Himalaya" pitchFamily="2" charset="0"/>
              <a:cs typeface="Arial" charset="0"/>
            </a:endParaRPr>
          </a:p>
          <a:p>
            <a:pPr eaLnBrk="1" hangingPunct="1"/>
            <a:endParaRPr lang="ru-RU" altLang="ru-RU" sz="1800" b="1" i="1" dirty="0" smtClean="0">
              <a:solidFill>
                <a:srgbClr val="0000FF"/>
              </a:solidFill>
              <a:latin typeface="Arial" charset="0"/>
              <a:ea typeface="Microsoft Himalaya" pitchFamily="2" charset="0"/>
              <a:cs typeface="Arial" charset="0"/>
            </a:endParaRPr>
          </a:p>
          <a:p>
            <a:pPr eaLnBrk="1" hangingPunct="1"/>
            <a:endParaRPr lang="ru-RU" altLang="ru-RU" sz="2800" b="1" i="1" dirty="0" smtClean="0">
              <a:solidFill>
                <a:srgbClr val="0000FF"/>
              </a:solidFill>
              <a:latin typeface="Arial" charset="0"/>
              <a:ea typeface="Microsoft Himalaya" pitchFamily="2" charset="0"/>
              <a:cs typeface="Arial" charset="0"/>
            </a:endParaRPr>
          </a:p>
          <a:p>
            <a:pPr eaLnBrk="1" hangingPunct="1"/>
            <a:endParaRPr lang="ru-RU" altLang="ru-RU" sz="2800" b="1" i="1" dirty="0" smtClean="0">
              <a:solidFill>
                <a:srgbClr val="0000FF"/>
              </a:solidFill>
              <a:latin typeface="Arial" charset="0"/>
              <a:ea typeface="Microsoft Himalaya" pitchFamily="2" charset="0"/>
              <a:cs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14554"/>
            <a:ext cx="3286148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7391"/>
          <a:stretch>
            <a:fillRect/>
          </a:stretch>
        </p:blipFill>
        <p:spPr bwMode="auto">
          <a:xfrm>
            <a:off x="285720" y="285728"/>
            <a:ext cx="1643074" cy="17145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1313" t="20000"/>
          <a:stretch>
            <a:fillRect/>
          </a:stretch>
        </p:blipFill>
        <p:spPr bwMode="auto">
          <a:xfrm>
            <a:off x="3571868" y="2214554"/>
            <a:ext cx="3429024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0625" t="30250" r="15249" b="3999"/>
          <a:stretch>
            <a:fillRect/>
          </a:stretch>
        </p:blipFill>
        <p:spPr bwMode="auto">
          <a:xfrm>
            <a:off x="7000892" y="5357826"/>
            <a:ext cx="1857388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8000" t="4000" r="9125"/>
          <a:stretch>
            <a:fillRect/>
          </a:stretch>
        </p:blipFill>
        <p:spPr bwMode="auto">
          <a:xfrm>
            <a:off x="7072330" y="3714752"/>
            <a:ext cx="1857356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17032020\Downloads\Screenshot_20220313-115822_Instagra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2071678"/>
            <a:ext cx="1709746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85850" y="285729"/>
            <a:ext cx="11930146" cy="128588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4071942"/>
            <a:ext cx="5767398" cy="1357322"/>
          </a:xfrm>
        </p:spPr>
        <p:txBody>
          <a:bodyPr>
            <a:normAutofit/>
          </a:bodyPr>
          <a:lstStyle/>
          <a:p>
            <a:endParaRPr lang="ru-RU" i="1" dirty="0" smtClean="0">
              <a:solidFill>
                <a:srgbClr val="0070C0"/>
              </a:solidFill>
            </a:endParaRPr>
          </a:p>
          <a:p>
            <a:endParaRPr lang="ru-RU" i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2860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3" name="fullsizeMedia" descr=" photo asd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857224" y="1928802"/>
            <a:ext cx="80724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5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детский сад функционирует с 1957 года. </a:t>
            </a:r>
          </a:p>
          <a:p>
            <a:r>
              <a:rPr lang="ru-RU" b="1" dirty="0" smtClean="0">
                <a:solidFill>
                  <a:srgbClr val="005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– 201</a:t>
            </a:r>
            <a:r>
              <a:rPr lang="en-US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b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Количество детей – 72 ребёнка.</a:t>
            </a:r>
          </a:p>
          <a:p>
            <a: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В детском саду функционируют 5 групп.</a:t>
            </a:r>
            <a:b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Количество сотрудников -22 человека</a:t>
            </a:r>
            <a:b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Педагогов - 14 человек</a:t>
            </a:r>
          </a:p>
          <a:p>
            <a: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Заведующий: </a:t>
            </a:r>
            <a:r>
              <a:rPr lang="ru-RU" b="1" dirty="0" err="1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Шанкаева</a:t>
            </a:r>
            <a: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Байрта</a:t>
            </a:r>
            <a: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 Александровна</a:t>
            </a:r>
          </a:p>
          <a:p>
            <a: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Дошкольное учреждение работает в режиме пятидневной рабочей недели </a:t>
            </a:r>
          </a:p>
          <a:p>
            <a: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(с выходными днями - суббота и воскресенье) с 07:30 до 19:30 часов.</a:t>
            </a:r>
          </a:p>
          <a:p>
            <a: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Расположен в центре п.Комсомольска. </a:t>
            </a:r>
          </a:p>
          <a:p>
            <a: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Адрес сайта организации: </a:t>
            </a:r>
            <a:r>
              <a:rPr lang="en-US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http://bair-kom.ru/</a:t>
            </a:r>
            <a:endParaRPr lang="ru-RU" b="1" dirty="0" smtClean="0">
              <a:solidFill>
                <a:srgbClr val="00569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Телефон организации:8(847)-43-9-11-08</a:t>
            </a:r>
            <a:b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Электронная почта организации:</a:t>
            </a:r>
            <a:r>
              <a:rPr lang="en-US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baircoms@mail.ru</a:t>
            </a:r>
            <a:endParaRPr lang="ru-RU" b="1" dirty="0" smtClean="0">
              <a:solidFill>
                <a:srgbClr val="00569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Почтовый адрес: 359240 Республика Калмыкия </a:t>
            </a:r>
          </a:p>
          <a:p>
            <a: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Черноземельский район п. Комсомольский </a:t>
            </a:r>
          </a:p>
          <a:p>
            <a: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 ул.Ленина дом 56</a:t>
            </a:r>
          </a:p>
          <a:p>
            <a:pPr algn="just"/>
            <a: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Площадь детского сада: 3642  кв.м    </a:t>
            </a:r>
            <a:endParaRPr lang="ru-RU" b="1" dirty="0">
              <a:solidFill>
                <a:srgbClr val="005696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928794" y="214290"/>
            <a:ext cx="6929486" cy="1071570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 нашем детском садике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7391"/>
          <a:stretch>
            <a:fillRect/>
          </a:stretch>
        </p:blipFill>
        <p:spPr bwMode="auto">
          <a:xfrm>
            <a:off x="285720" y="142852"/>
            <a:ext cx="1357322" cy="15001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19" descr="синяя бабоч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6837" y="4929198"/>
            <a:ext cx="1427163" cy="1511300"/>
          </a:xfrm>
          <a:prstGeom prst="rect">
            <a:avLst/>
          </a:prstGeom>
          <a:noFill/>
        </p:spPr>
      </p:pic>
      <p:pic>
        <p:nvPicPr>
          <p:cNvPr id="11" name="Picture 17" descr="nasekomoe-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2643182"/>
            <a:ext cx="1763712" cy="1298574"/>
          </a:xfrm>
          <a:prstGeom prst="rect">
            <a:avLst/>
          </a:prstGeom>
          <a:noFill/>
        </p:spPr>
      </p:pic>
      <p:pic>
        <p:nvPicPr>
          <p:cNvPr id="12" name="Picture 17" descr="nasekomoe-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643446"/>
            <a:ext cx="1763712" cy="1370012"/>
          </a:xfrm>
          <a:prstGeom prst="rect">
            <a:avLst/>
          </a:prstGeom>
          <a:noFill/>
        </p:spPr>
      </p:pic>
      <p:pic>
        <p:nvPicPr>
          <p:cNvPr id="16" name="Picture 17" descr="nasekomoe-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57818" y="2000240"/>
            <a:ext cx="1736750" cy="1512888"/>
          </a:xfrm>
          <a:prstGeom prst="rect">
            <a:avLst/>
          </a:prstGeom>
          <a:noFill/>
        </p:spPr>
      </p:pic>
      <p:pic>
        <p:nvPicPr>
          <p:cNvPr id="17" name="Picture 19" descr="синяя бабоч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86578" y="1142984"/>
            <a:ext cx="1285883" cy="1011234"/>
          </a:xfrm>
          <a:prstGeom prst="rect">
            <a:avLst/>
          </a:prstGeom>
          <a:noFill/>
        </p:spPr>
      </p:pic>
      <p:pic>
        <p:nvPicPr>
          <p:cNvPr id="18" name="Picture 17" descr="nasekomoe-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2000240"/>
            <a:ext cx="714348" cy="642942"/>
          </a:xfrm>
          <a:prstGeom prst="rect">
            <a:avLst/>
          </a:prstGeom>
          <a:noFill/>
        </p:spPr>
      </p:pic>
      <p:pic>
        <p:nvPicPr>
          <p:cNvPr id="19" name="Picture 19" descr="синяя бабоч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" y="6072206"/>
            <a:ext cx="785819" cy="500066"/>
          </a:xfrm>
          <a:prstGeom prst="rect">
            <a:avLst/>
          </a:prstGeom>
          <a:noFill/>
        </p:spPr>
      </p:pic>
      <p:pic>
        <p:nvPicPr>
          <p:cNvPr id="20" name="Picture 17" descr="nasekomoe-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4282" y="3071810"/>
            <a:ext cx="500066" cy="500066"/>
          </a:xfrm>
          <a:prstGeom prst="rect">
            <a:avLst/>
          </a:prstGeom>
          <a:noFill/>
        </p:spPr>
      </p:pic>
      <p:pic>
        <p:nvPicPr>
          <p:cNvPr id="21" name="Picture 19" descr="синяя бабоч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-2" y="4857760"/>
            <a:ext cx="428597" cy="488964"/>
          </a:xfrm>
          <a:prstGeom prst="rect">
            <a:avLst/>
          </a:prstGeom>
          <a:noFill/>
        </p:spPr>
      </p:pic>
      <p:pic>
        <p:nvPicPr>
          <p:cNvPr id="22" name="Picture 17" descr="nasekomoe-2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1571612"/>
            <a:ext cx="571504" cy="285752"/>
          </a:xfrm>
          <a:prstGeom prst="rect">
            <a:avLst/>
          </a:prstGeom>
          <a:noFill/>
        </p:spPr>
      </p:pic>
      <p:pic>
        <p:nvPicPr>
          <p:cNvPr id="23" name="Picture 17" descr="nasekomoe-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286380" y="1214422"/>
            <a:ext cx="1143008" cy="642942"/>
          </a:xfrm>
          <a:prstGeom prst="rect">
            <a:avLst/>
          </a:prstGeom>
          <a:noFill/>
        </p:spPr>
      </p:pic>
      <p:pic>
        <p:nvPicPr>
          <p:cNvPr id="24" name="Picture 17" descr="nasekomoe-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14744" y="1285860"/>
            <a:ext cx="785818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IMAG1371"/>
          <p:cNvPicPr>
            <a:picLocks noChangeAspect="1" noChangeArrowheads="1"/>
          </p:cNvPicPr>
          <p:nvPr/>
        </p:nvPicPr>
        <p:blipFill>
          <a:blip r:embed="rId3" cstate="print"/>
          <a:srcRect l="2885" r="12131" b="5762"/>
          <a:stretch>
            <a:fillRect/>
          </a:stretch>
        </p:blipFill>
        <p:spPr bwMode="auto">
          <a:xfrm>
            <a:off x="1500166" y="1857364"/>
            <a:ext cx="5143536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728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1692275" y="2060575"/>
            <a:ext cx="4608513" cy="30861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ru-RU" sz="4000" kern="10" dirty="0">
              <a:ln w="19050">
                <a:solidFill>
                  <a:srgbClr val="CC33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pic>
        <p:nvPicPr>
          <p:cNvPr id="2065" name="Picture 17" descr="nasekomoe-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4643446"/>
            <a:ext cx="785818" cy="727070"/>
          </a:xfrm>
          <a:prstGeom prst="rect">
            <a:avLst/>
          </a:prstGeom>
          <a:noFill/>
        </p:spPr>
      </p:pic>
      <p:pic>
        <p:nvPicPr>
          <p:cNvPr id="2067" name="Picture 19" descr="синяя бабочка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6837" y="3429000"/>
            <a:ext cx="1427163" cy="115411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133351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b="1" i="0" u="none" strike="noStrike" kern="0" cap="all" spc="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3071810"/>
            <a:ext cx="50006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Рады сотрудничеству !</a:t>
            </a:r>
            <a:endParaRPr lang="ru-RU" sz="3600" dirty="0" smtClean="0">
              <a:solidFill>
                <a:srgbClr val="C00000"/>
              </a:solidFill>
            </a:endParaRPr>
          </a:p>
          <a:p>
            <a:pPr algn="ctr"/>
            <a:endParaRPr lang="ru-RU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7" descr="nasekomoe-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8596" y="2786058"/>
            <a:ext cx="1071570" cy="714380"/>
          </a:xfrm>
          <a:prstGeom prst="rect">
            <a:avLst/>
          </a:prstGeom>
          <a:noFill/>
        </p:spPr>
      </p:pic>
      <p:pic>
        <p:nvPicPr>
          <p:cNvPr id="12" name="Picture 17" descr="nasekomoe-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357166"/>
            <a:ext cx="857256" cy="727094"/>
          </a:xfrm>
          <a:prstGeom prst="rect">
            <a:avLst/>
          </a:prstGeom>
          <a:noFill/>
        </p:spPr>
      </p:pic>
      <p:pic>
        <p:nvPicPr>
          <p:cNvPr id="13" name="Picture 17" descr="nasekomoe-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714876" y="714356"/>
            <a:ext cx="642942" cy="571504"/>
          </a:xfrm>
          <a:prstGeom prst="rect">
            <a:avLst/>
          </a:prstGeom>
          <a:noFill/>
        </p:spPr>
      </p:pic>
      <p:pic>
        <p:nvPicPr>
          <p:cNvPr id="14" name="Picture 17" descr="nasekomoe-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786050" y="4929198"/>
            <a:ext cx="785818" cy="500066"/>
          </a:xfrm>
          <a:prstGeom prst="rect">
            <a:avLst/>
          </a:prstGeom>
          <a:noFill/>
        </p:spPr>
      </p:pic>
      <p:pic>
        <p:nvPicPr>
          <p:cNvPr id="15" name="Picture 17" descr="nasekomoe-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15074" y="5715016"/>
            <a:ext cx="642942" cy="428628"/>
          </a:xfrm>
          <a:prstGeom prst="rect">
            <a:avLst/>
          </a:prstGeom>
          <a:noFill/>
        </p:spPr>
      </p:pic>
      <p:pic>
        <p:nvPicPr>
          <p:cNvPr id="16" name="Picture 17" descr="nasekomoe-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357290" y="6143644"/>
            <a:ext cx="571504" cy="42862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116</Words>
  <Application>Microsoft Office PowerPoint</Application>
  <PresentationFormat>Экран (4:3)</PresentationFormat>
  <Paragraphs>52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      Здравствуйте, посетители и участники конкурса! Мы рады приветствовать Вас на публичной выставочной  интернет - площадке Всероссийского конкурс-смотра «Лучшие детские сады Росии - 2024"       </vt:lpstr>
      <vt:lpstr>Слайд 2</vt:lpstr>
      <vt:lpstr> </vt:lpstr>
      <vt:lpstr>Слайд 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17032020</dc:creator>
  <cp:lastModifiedBy>Баир</cp:lastModifiedBy>
  <cp:revision>35</cp:revision>
  <dcterms:created xsi:type="dcterms:W3CDTF">2022-03-09T10:28:22Z</dcterms:created>
  <dcterms:modified xsi:type="dcterms:W3CDTF">2024-05-08T11:42:36Z</dcterms:modified>
</cp:coreProperties>
</file>