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1" r:id="rId4"/>
    <p:sldId id="265" r:id="rId5"/>
    <p:sldId id="266" r:id="rId6"/>
    <p:sldId id="262" r:id="rId7"/>
    <p:sldId id="269" r:id="rId8"/>
    <p:sldId id="274" r:id="rId9"/>
    <p:sldId id="273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5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7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74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A5A5D7-AADF-4B6B-9612-25C6BCAB35F6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32F223-2AD0-43E3-819B-C8BB5A01B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3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2206C4-AB06-475C-BD17-75C30451DD90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B92508-0E35-4E21-9DAC-1962C087B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8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AA5391-42F6-4DD7-B497-C20478655DA1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A075EE-8695-4E54-8925-84378AC65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8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B3B464-DB2A-45DE-8E31-E3AC081C2F85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88A0AA-0D86-4AA2-B675-23BD99033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206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AE2532-4DCF-47DF-A77E-983D23325D67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BE081E-2F80-4FC3-A7CE-4B38D2E20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4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04AB03-CBED-460D-BC6B-AAFA25F1E0CC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2A5163-5A61-48AB-AB1C-EC4733E4F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23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DF9B02-78E6-4EFA-9EF8-55D88F26A65B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70308A-F353-4EE4-A49E-457CC0234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32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951D38-8C4C-4499-AD9C-AC6E08264DAE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384822-37F0-49AB-82A9-F14DFFB6D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3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8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083D8B-6DE8-40DA-AC62-42AD73EEFD39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BFB07F-F4C7-423D-9B47-EE3619AF3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071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D4BC5E-3866-443E-8BA6-AA795F8C1231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0C6D86-AF16-4730-8695-2C90E10D0B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79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A2DE3D-1156-46C0-A01C-A4426E6446A9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139B13-E6AF-4276-9980-111071848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3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9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8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1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7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0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3A632-BF7F-4866-BA7B-0A4C5CAFA45B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EC73A-6798-4CC9-A8D2-82E01765BD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9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BDDA672-9538-470C-AC8F-C20B65B33952}" type="datetimeFigureOut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D4C76E1-DF3B-4506-8F7A-5FE82E2F4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4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916832"/>
            <a:ext cx="63658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ОБЩЕСТВЕННАЯ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4"/>
            <a:ext cx="91848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807"/>
            <a:ext cx="3816424" cy="295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4" y="3068960"/>
            <a:ext cx="44323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85894" y="7578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Председатель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окружного Общественного совета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Белогорского 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муниципального округа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348880"/>
            <a:ext cx="346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Член Партии ЕДИНАЯ РОССИЯ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273630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5166392"/>
            <a:ext cx="3460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Член Партии ЕДИНАЯ РОССИЯ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1052736"/>
            <a:ext cx="2829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Член Административного совета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Белогорского муниципального округа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r="1842" b="3503"/>
          <a:stretch/>
        </p:blipFill>
        <p:spPr bwMode="auto">
          <a:xfrm>
            <a:off x="5580112" y="4037500"/>
            <a:ext cx="3223313" cy="2599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Klient\Downloads\Screenshot_2025-05-13-22-57-23-216_com.whatsap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1" b="33811"/>
          <a:stretch/>
        </p:blipFill>
        <p:spPr bwMode="auto">
          <a:xfrm>
            <a:off x="107504" y="188640"/>
            <a:ext cx="5830936" cy="4173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" y="260649"/>
            <a:ext cx="40617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50" y="3833815"/>
            <a:ext cx="3297757" cy="258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8" y="4149080"/>
            <a:ext cx="3095681" cy="2402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217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  дошкольного образования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Белогорского муниципального округа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85592" y="3429000"/>
            <a:ext cx="1218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Серышево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2372" y="3683174"/>
            <a:ext cx="174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Благовещенск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40417" y="1255986"/>
            <a:ext cx="1369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Белогорск</a:t>
            </a:r>
            <a:endParaRPr lang="ru-RU" dirty="0"/>
          </a:p>
        </p:txBody>
      </p:sp>
      <p:pic>
        <p:nvPicPr>
          <p:cNvPr id="14" name="Picture 18" descr="C:\Users\Klient\Downloads\IMG-20230315-WA0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6" r="14706" b="8542"/>
          <a:stretch/>
        </p:blipFill>
        <p:spPr bwMode="auto">
          <a:xfrm>
            <a:off x="4228416" y="1625318"/>
            <a:ext cx="2664296" cy="1394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37" y="2838050"/>
            <a:ext cx="2189673" cy="323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15119" y="1772816"/>
            <a:ext cx="2372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Участник областной</a:t>
            </a:r>
          </a:p>
          <a:p>
            <a:pPr algn="ctr"/>
            <a:r>
              <a:rPr lang="ru-RU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Августовской </a:t>
            </a:r>
            <a:r>
              <a:rPr lang="ru-RU" sz="1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конферен</a:t>
            </a:r>
            <a:r>
              <a:rPr lang="ru-RU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1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педагогических</a:t>
            </a:r>
          </a:p>
          <a:p>
            <a:pPr algn="ctr"/>
            <a:r>
              <a:rPr lang="ru-RU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работников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981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3395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2468"/>
            <a:ext cx="4041775" cy="242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52" y="668606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7" y="3573016"/>
            <a:ext cx="4035425" cy="2846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91572" y="3699143"/>
            <a:ext cx="4816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Руководитель окружного методического  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объединения педагогических работников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Белогорского муниципального округ (дошкольное образование)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2096" y="116632"/>
            <a:ext cx="7884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проектной деятельности МДОАУ детский сад с. Возжаевки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2" y="4630059"/>
            <a:ext cx="1584176" cy="2114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03" y="4797152"/>
            <a:ext cx="287813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2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2963"/>
            <a:ext cx="4041775" cy="242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16632"/>
            <a:ext cx="6975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волонтерского движения «Маленькие волонтеры»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МДОАУ детский сад с. Возжаевки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79897"/>
            <a:ext cx="249396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88" y="4957769"/>
            <a:ext cx="2672801" cy="15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92" y="786071"/>
            <a:ext cx="20240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5" y="3423922"/>
            <a:ext cx="42608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38" y="3696696"/>
            <a:ext cx="16398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31" y="5085184"/>
            <a:ext cx="16891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5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4005064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//gtrkamur.ru/news/2025/04/23/449539 </a:t>
            </a:r>
            <a:endParaRPr lang="ru-RU" u="sng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019"/>
            <a:ext cx="40417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417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81014" y="38201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Репортаж ГТРК «Амур»  о работе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волотнерского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движения «Маленькие волонтеры»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Возжаевки вместе с родителями собрали гуманитарную помощь на передовую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При использовании материалов сайта ГТРК "Амур" ссылка на источник обязательна. Источник: https://gtrkamur.ru/news/2025/04/23/449539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716579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 нашем волонтерском движении и постоянной связью с волонтерскими группами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«Тыл в помощь» и «Связь  поколений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Имеется обратная связь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публикациях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Телеграм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7" y="116632"/>
            <a:ext cx="52244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6890"/>
            <a:ext cx="36004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3" y="2919413"/>
            <a:ext cx="2994025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32363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823319"/>
            <a:ext cx="5927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Выступление на межрегиональной научно-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практической конференции г. Благовещенск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5301208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840760" cy="4752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149</Words>
  <Application>Microsoft Office PowerPoint</Application>
  <PresentationFormat>Экран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17</cp:revision>
  <dcterms:created xsi:type="dcterms:W3CDTF">2025-05-03T13:30:39Z</dcterms:created>
  <dcterms:modified xsi:type="dcterms:W3CDTF">2025-05-18T13:10:00Z</dcterms:modified>
</cp:coreProperties>
</file>