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65" r:id="rId3"/>
    <p:sldId id="266" r:id="rId4"/>
    <p:sldId id="268" r:id="rId5"/>
    <p:sldId id="269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CE1B3-8388-41FF-A5E6-5C77664FD9C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E4A70-976D-4661-9D69-97AD075E1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0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F89987-9F0D-4D8A-8B96-19BE42EC4D8B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F96CEA-EEB5-47BE-801B-9B00C744AF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DSCF48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47" y="4461473"/>
            <a:ext cx="2987824" cy="2203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аботник\Desktop\ВРАЧ\IMG_20180202_082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48" y="4415813"/>
            <a:ext cx="3381707" cy="2294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фото\DSCF4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" y="4528042"/>
            <a:ext cx="2832881" cy="2227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7169" y="188640"/>
            <a:ext cx="8244979" cy="46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и результаты деятельности в части укрепления здоровья детей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785" y="2780928"/>
            <a:ext cx="8938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74" y="908719"/>
            <a:ext cx="4289307" cy="329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4263672" cy="329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74" y="4127518"/>
            <a:ext cx="3167042" cy="2213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Работник\Desktop\фото с фотоаппарата\Апрель - Июнь\DSCF32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16" y="4217693"/>
            <a:ext cx="2808313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ото 2015\Николаева\Фото Николаева\DSCF6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2" y="4046293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329267"/>
            <a:ext cx="8866501" cy="46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886" y="171098"/>
            <a:ext cx="873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Основные показатели и результаты деятельности в части интеллектуального развития детей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4" descr="G:\Фото 2016\Лебедева фото\IMG_20161026_102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4" y="1178260"/>
            <a:ext cx="4116547" cy="263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85" y="1178260"/>
            <a:ext cx="3957464" cy="263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28"/>
            <a:ext cx="924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n w="1905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и результаты деятельности в части приобщения детей к общечеловеческим ценностям </a:t>
            </a:r>
            <a:r>
              <a:rPr lang="ru-RU" sz="2400" b="1" dirty="0" smtClean="0">
                <a:ln w="1905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0" y="838212"/>
            <a:ext cx="4032250" cy="298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14" y="4068552"/>
            <a:ext cx="4089696" cy="260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91200" y="6472249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CC"/>
                </a:solidFill>
              </a:rPr>
              <a:t>Встреча с ветераном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68552"/>
            <a:ext cx="3456186" cy="252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499660" y="6482834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CC"/>
                </a:solidFill>
              </a:rPr>
              <a:t>Акция  «Успей сказать «Спасибо</a:t>
            </a:r>
            <a:r>
              <a:rPr lang="ru-RU" dirty="0"/>
              <a:t>!»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385" y="3698677"/>
            <a:ext cx="3161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CC"/>
                </a:solidFill>
              </a:rPr>
              <a:t>Закладка капсулы </a:t>
            </a:r>
            <a:r>
              <a:rPr lang="ru-RU" dirty="0" smtClean="0">
                <a:solidFill>
                  <a:srgbClr val="0000CC"/>
                </a:solidFill>
              </a:rPr>
              <a:t>потомкам 2065 г.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00376" y="3695437"/>
            <a:ext cx="39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</a:rPr>
              <a:t> «</a:t>
            </a:r>
            <a:r>
              <a:rPr lang="ru-RU" dirty="0">
                <a:solidFill>
                  <a:srgbClr val="0000CC"/>
                </a:solidFill>
              </a:rPr>
              <a:t>Мы будем помнить ваши </a:t>
            </a:r>
            <a:r>
              <a:rPr lang="ru-RU" dirty="0" smtClean="0">
                <a:solidFill>
                  <a:srgbClr val="0000CC"/>
                </a:solidFill>
              </a:rPr>
              <a:t>имена»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89" y="730542"/>
            <a:ext cx="4196681" cy="298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Работник\Desktop\Инновации\Фото к презентации\Игра призывная комиссия\IMG_20180221_09411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6"/>
            <a:ext cx="3184070" cy="2269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452" y="78526"/>
            <a:ext cx="8757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 результаты деятельности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развития у детей социально-личностных качеств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презентации к инновациям\06.11.13 Мастер-класс\DSC_0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65" y="4270273"/>
            <a:ext cx="2884123" cy="2292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888432" cy="2812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фото 2023\экскурсия в школу\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18" y="1196752"/>
            <a:ext cx="3777014" cy="2832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2023\фото 2023\3 место 202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249562"/>
            <a:ext cx="2715408" cy="231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Работник\Documents\рабочий стол сентябрь 2015\Все с рабочего стола февраль 2015\Марьина музрук\Марьина Л.В. Воспитатель года. Солнышко\ФОТО конкурс\жанровая\DSC_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38528"/>
            <a:ext cx="3098916" cy="2433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329267"/>
            <a:ext cx="8866501" cy="46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886" y="171098"/>
            <a:ext cx="873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и результаты деятельности в части развития познавательных и творческих способностей детей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5" y="4138528"/>
            <a:ext cx="3141918" cy="2388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1871" y="3852502"/>
            <a:ext cx="2207847" cy="2943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F:\фото 2023\Профессии  фото\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60" y="1002095"/>
            <a:ext cx="3800542" cy="2850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фото 2023\Профессии  фото\3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4" y="1066961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29267"/>
            <a:ext cx="8866501" cy="46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1886" y="171098"/>
            <a:ext cx="8730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и результаты деятельности в части развития  художественно-эстетического восприятия у детей   </a:t>
            </a:r>
          </a:p>
        </p:txBody>
      </p:sp>
      <p:pic>
        <p:nvPicPr>
          <p:cNvPr id="6146" name="Picture 2" descr="F:\фото 2023\Новогодние фото\attachmen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8" y="3829680"/>
            <a:ext cx="4052822" cy="2874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2023\Ярмарка\IMG_6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9680"/>
            <a:ext cx="3790445" cy="2874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Работник\AppData\Local\Temp\Temp1_16-01-2024_16-42-23.zip\TД¦¦TБTВ¦¬¦-¦-¦¬TМ ¦-¦-¦¦¦-¦-¦-¦¦ ¦¬¦¦TБ¦-¦¬ Tл¦У¦-¦¬¦-TБ¦- ¦Я¦-¦-¦¦¦+TЛT¬ - ¦-¦-¦¦ 2023¦¦.¦Ф¦¦TВ¦¬ ¦¬¦-¦+¦¦.¦¦T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4" y="1268760"/>
            <a:ext cx="40195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Работник\AppData\Local\Temp\Temp1_18-01-2024_09-47-34.zip\PHOTO-2024-01-18-08-42-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85" y="1196752"/>
            <a:ext cx="3908425" cy="249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0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Работник\Desktop\Инновации\Фото к презентации\День семьи любви и вернос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0" y="3949906"/>
            <a:ext cx="4014342" cy="2585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649" y="80009"/>
            <a:ext cx="84923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 результаты деятельности в части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образовательной организации с семьёй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3838" y="3541689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Совет отцов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216" y="6431256"/>
            <a:ext cx="415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Выставка «День семьи, любви и верности»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62164" y="643125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Мастер - класс</a:t>
            </a:r>
            <a:endParaRPr lang="ru-RU" b="1" dirty="0"/>
          </a:p>
        </p:txBody>
      </p:sp>
      <p:pic>
        <p:nvPicPr>
          <p:cNvPr id="10242" name="Picture 2" descr="G:\Фото 2015\Фото Флешмоб\DSCF7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3615"/>
            <a:ext cx="4020348" cy="2779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9986" y="3625256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Флешмоб</a:t>
            </a:r>
            <a:r>
              <a:rPr lang="ru-RU" b="1" dirty="0" smtClean="0"/>
              <a:t> «Любимый край» 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9906"/>
            <a:ext cx="3819823" cy="2600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610" y="11061848"/>
            <a:ext cx="3205131" cy="24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010" y="11214248"/>
            <a:ext cx="3205131" cy="24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790934" cy="2632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4741" y="0"/>
            <a:ext cx="7772400" cy="82068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методики, инновационные подходы, новинки,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используемые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9335" y="6381328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Ритмо</a:t>
            </a:r>
            <a:r>
              <a:rPr lang="ru-RU" b="1" dirty="0" smtClean="0"/>
              <a:t> – техника </a:t>
            </a:r>
            <a:r>
              <a:rPr lang="en-US" b="1" dirty="0" smtClean="0"/>
              <a:t>body percussion</a:t>
            </a:r>
            <a:r>
              <a:rPr lang="ru-RU" b="1" dirty="0" smtClean="0"/>
              <a:t> »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1726" y="3408875"/>
            <a:ext cx="482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 Воспитательная практика «Мы вместе»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66013" y="3233913"/>
            <a:ext cx="396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«Познавательно – игровой сеанс»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6386830"/>
            <a:ext cx="534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«Инновационные логопедические практики»</a:t>
            </a:r>
            <a:endParaRPr lang="ru-RU" b="1" dirty="0"/>
          </a:p>
        </p:txBody>
      </p:sp>
      <p:pic>
        <p:nvPicPr>
          <p:cNvPr id="11" name="Рисунок 10" descr="F:\ПОДБОР ФОТО\фото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7" y="820687"/>
            <a:ext cx="3668426" cy="24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Users\Работник\Desktop\фото баннер\IMG_32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88" y="3728013"/>
            <a:ext cx="3944738" cy="28681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6" descr="2024-12-10 16.46.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0687"/>
            <a:ext cx="3995405" cy="268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Работник\Downloads\IMG-20250117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778207"/>
            <a:ext cx="3995405" cy="2608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388</TotalTime>
  <Words>170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</dc:title>
  <dc:creator>Работник</dc:creator>
  <cp:lastModifiedBy>Работник</cp:lastModifiedBy>
  <cp:revision>16</cp:revision>
  <dcterms:created xsi:type="dcterms:W3CDTF">2025-03-04T06:30:01Z</dcterms:created>
  <dcterms:modified xsi:type="dcterms:W3CDTF">2026-04-28T08:01:34Z</dcterms:modified>
</cp:coreProperties>
</file>