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92" r:id="rId3"/>
  </p:sldMasterIdLst>
  <p:sldIdLst>
    <p:sldId id="312" r:id="rId4"/>
    <p:sldId id="258" r:id="rId5"/>
    <p:sldId id="276" r:id="rId6"/>
    <p:sldId id="260" r:id="rId7"/>
    <p:sldId id="275" r:id="rId8"/>
    <p:sldId id="261" r:id="rId9"/>
    <p:sldId id="262" r:id="rId10"/>
    <p:sldId id="263" r:id="rId11"/>
    <p:sldId id="287" r:id="rId12"/>
    <p:sldId id="306" r:id="rId13"/>
    <p:sldId id="305" r:id="rId14"/>
    <p:sldId id="288" r:id="rId15"/>
    <p:sldId id="308" r:id="rId16"/>
    <p:sldId id="307" r:id="rId17"/>
    <p:sldId id="313" r:id="rId18"/>
    <p:sldId id="289" r:id="rId19"/>
    <p:sldId id="297" r:id="rId20"/>
    <p:sldId id="301" r:id="rId21"/>
    <p:sldId id="309" r:id="rId22"/>
    <p:sldId id="299" r:id="rId23"/>
    <p:sldId id="316" r:id="rId24"/>
    <p:sldId id="294" r:id="rId25"/>
    <p:sldId id="31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7A5CE-75CB-479C-AD75-36EB5A7896B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A2431-059B-4C56-B843-B6046AF7DD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072A7-A59B-41ED-9F13-F423A215D69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9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53B5BD-4BC8-413C-9C63-48EF4B303113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9228CC-5FEE-43F7-91AC-7422F150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51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3C7D1-CE85-4EB0-9526-00D50C647B2B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7D1970-1E02-41BF-AD50-13D11C0FC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9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7A3ACD-2460-4012-BD25-4A8E3D931B00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28AF6D-DBF2-49C7-9205-78E3D3521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05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96DD57-E93F-4873-989C-56FCF80E8FFF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463835-A3F5-44BA-882D-ACA3823A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0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6790D4-21B8-45F3-A20F-250B6A7CEFB9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6526F-3D16-479F-BC25-AEB91587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76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0C79F-B88C-46FF-8B02-BDC1384978F5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A3420E-EA26-4620-9D41-6DA8B8E49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07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CF0F69-D6BA-4F82-9102-ADB599034D22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ADF7DC-031C-49F1-8FB2-E0152D6E0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723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F869C-2B61-4B29-895D-DB05F16C642A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87E378-3621-4C77-9DA0-6D6DB2E4E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79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C39EB-6C79-4831-95DC-BA175075DA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38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399EEB-FB56-403B-9B25-77784C410560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BF75-0DAC-42D4-B619-9FFB25CE3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84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22FA86-78B3-4711-88CC-405537B7E824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49295E-EE26-4025-9A6E-511579C9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986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FE4356-9011-4336-ACDF-4D82DA7BD208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DDA74D-BFD0-4D48-BE2D-1F508068F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052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9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92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87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32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0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5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3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DEED9-988D-4969-A7DB-37EF169037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0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25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33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60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5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35113-2AD8-4ADB-A44E-FBD486A11A7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6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42F98-E02F-4D92-B6DC-08CBD1CEBF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3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E1AAA-F732-4D4C-A7AB-60481DCDDA6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7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9D1BF-FCC7-4584-B94E-62B9759CE6C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3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D0E11-7C26-44B7-B1B5-1145F71239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7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D2B5A-23A2-433C-A381-58B8702B71A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1E39E-7FE4-4F49-963F-434E2259D54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1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5CA84E-91EC-4F9D-831E-291F640A6B72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D8F382-8D5B-4E5B-BB1D-B46A05454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3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7429-8CFC-43BB-A9EA-75B0D4CE6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8D6-1465-4200-B6B0-546AFF9D1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png"/><Relationship Id="rId7" Type="http://schemas.openxmlformats.org/officeDocument/2006/relationships/image" Target="../media/image1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jpeg"/><Relationship Id="rId9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7" descr="C:\Users\Klient\Downloads\1746866111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173635"/>
            <a:ext cx="5080156" cy="417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MG_82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81904"/>
            <a:ext cx="1872208" cy="155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941168"/>
            <a:ext cx="7683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427095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altLang="ru-RU" sz="15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ПРИГЛАШАЕМ ВАС НА ВЕРТУАЛЬНУЮ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ЭКСКУРСИЮ ПО НАШЕМУ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ДЕСКОМУ САДУ!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ЗАХОДИТЕ В ГОСТИ К НАМ!</a:t>
            </a:r>
          </a:p>
        </p:txBody>
      </p:sp>
    </p:spTree>
    <p:extLst>
      <p:ext uri="{BB962C8B-B14F-4D97-AF65-F5344CB8AC3E}">
        <p14:creationId xmlns:p14="http://schemas.microsoft.com/office/powerpoint/2010/main" val="17715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" y="6727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5888"/>
            <a:ext cx="3279775" cy="218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" y="469086"/>
            <a:ext cx="3279775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01875"/>
            <a:ext cx="3279775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1" y="2768038"/>
            <a:ext cx="2700338" cy="1865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9" y="4633351"/>
            <a:ext cx="2519363" cy="208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фотографии\апрель 2019\15 пареля\20190411_0905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08500"/>
            <a:ext cx="3024187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4437063"/>
            <a:ext cx="2914650" cy="218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17" y="548680"/>
            <a:ext cx="1692275" cy="146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048" y="115888"/>
            <a:ext cx="4536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Физкультурный зал расположен на 2 этаже.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1" y="2420888"/>
            <a:ext cx="2632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теплое время утренняя зарядка и спортивные занятия проводятся на свежем воздухе. Здесь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имеется необходимое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современное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ФГОС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748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СЮЖЕТНО-РОЛЕВЫХ ИГР</a:t>
            </a:r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3" y="404664"/>
            <a:ext cx="32530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11" y="1281459"/>
            <a:ext cx="324036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5856" y="610255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СОСТОИТ ИЗ:</a:t>
            </a:r>
          </a:p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КОМНАТЫ ПО ПРАВИЛАМ ДОРОЖНОГО ДВИЖЕНИЯ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/>
          <a:stretch/>
        </p:blipFill>
        <p:spPr bwMode="auto">
          <a:xfrm>
            <a:off x="233264" y="4487949"/>
            <a:ext cx="2842244" cy="2254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42711" y="3581945"/>
            <a:ext cx="3908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МОДУЛЕЙ: Поликлиника, Аптека, Магазин, Салон   красоты, Банкомат, Яндекс такси, Прачечная, Заправка </a:t>
            </a:r>
            <a:endParaRPr lang="ru-RU" sz="1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98567" y="485964"/>
            <a:ext cx="2128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КОМНАТЫ ДОМОВОДСТВА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4"/>
          <a:stretch/>
        </p:blipFill>
        <p:spPr bwMode="auto">
          <a:xfrm>
            <a:off x="3160845" y="4448033"/>
            <a:ext cx="3632481" cy="2334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13389"/>
            <a:ext cx="2305704" cy="20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71" y="1114105"/>
            <a:ext cx="2444360" cy="27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98568" y="4294144"/>
            <a:ext cx="216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ДЕТСКОЕ КАФЕ</a:t>
            </a:r>
            <a:endParaRPr lang="ru-RU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2665413" cy="177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4094" r="8949" b="7349"/>
          <a:stretch>
            <a:fillRect/>
          </a:stretch>
        </p:blipFill>
        <p:spPr bwMode="auto">
          <a:xfrm>
            <a:off x="2815661" y="1401823"/>
            <a:ext cx="3600450" cy="247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28" y="332656"/>
            <a:ext cx="2487612" cy="1811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04" y="4358279"/>
            <a:ext cx="288042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IMG_05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" y="2244498"/>
            <a:ext cx="2592388" cy="1655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9" y="4646286"/>
            <a:ext cx="2449512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05" y="2243181"/>
            <a:ext cx="249399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3941" r="-6502" b="-3941"/>
          <a:stretch>
            <a:fillRect/>
          </a:stretch>
        </p:blipFill>
        <p:spPr bwMode="auto">
          <a:xfrm>
            <a:off x="6379744" y="4429542"/>
            <a:ext cx="2807866" cy="2016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7500" r="-288" b="-7500"/>
          <a:stretch>
            <a:fillRect/>
          </a:stretch>
        </p:blipFill>
        <p:spPr bwMode="auto">
          <a:xfrm>
            <a:off x="2127552" y="3820963"/>
            <a:ext cx="1366837" cy="1211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0971" y="207206"/>
            <a:ext cx="3632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Изучению правил дорожного движения помогает созданная комната по ПДД в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ентре сюжетно-ролевых игр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9" y="0"/>
            <a:ext cx="3109913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2d1b902d30b53a9c58d1a0c55b6e7f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6" y="2401887"/>
            <a:ext cx="3168650" cy="2268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669020"/>
            <a:ext cx="2916237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05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26" y="57563"/>
            <a:ext cx="2736850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_05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89628"/>
            <a:ext cx="2987675" cy="218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48" y="2133600"/>
            <a:ext cx="2879725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335212"/>
            <a:ext cx="2916238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IMG_054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" y="27283"/>
            <a:ext cx="2987675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7831" y="345874"/>
            <a:ext cx="28378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Центре развития </a:t>
            </a:r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размещается </a:t>
            </a:r>
          </a:p>
          <a:p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 педагога-психолога, </a:t>
            </a:r>
          </a:p>
          <a:p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сенсорная комната, комната для </a:t>
            </a:r>
          </a:p>
          <a:p>
            <a:r>
              <a:rPr lang="ru-RU" sz="1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мелкой моторики </a:t>
            </a:r>
            <a:r>
              <a:rPr lang="ru-RU" sz="1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рук, с оборудованием по ФГОС</a:t>
            </a:r>
            <a:endParaRPr lang="ru-RU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9" y="4510880"/>
            <a:ext cx="3109913" cy="2328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6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18" y="732185"/>
            <a:ext cx="414521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00" y="2879839"/>
            <a:ext cx="2213389" cy="228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6" y="3573016"/>
            <a:ext cx="3023273" cy="16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6" y="5127558"/>
            <a:ext cx="3456384" cy="18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921" y="4917927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Куколы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куватки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(обереги)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0820" y="116632"/>
            <a:ext cx="82599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Музейная комната «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Русская изба»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</a:rPr>
              <a:t>П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редметы пополняются за счет социальных партнеров, педагогов, воспитанников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" y="732185"/>
            <a:ext cx="4432170" cy="30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:\Users\Klient\Desktop\сайт\IMG_20190114_1012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3">
            <a:off x="7374393" y="4345625"/>
            <a:ext cx="1797050" cy="2303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05" y="4888738"/>
            <a:ext cx="2328986" cy="176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5"/>
          <a:stretch/>
        </p:blipFill>
        <p:spPr bwMode="auto">
          <a:xfrm rot="21090931">
            <a:off x="5856698" y="3999762"/>
            <a:ext cx="1486518" cy="190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6293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525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ПИЩЕБЛОК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место где рождается вкусная, сбалансированная, полезная для наших неугомонных  ребятишек пища, согласно утвержденного  меню и технологических карт.   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Все оборудование промаркировано и соответствует требованиям СанПиН.  Имеется заземление, диэлектрические коврики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электрических плит и жировочной сковороды.  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 состав пищеблока входит – горячий цех,  моечная, мучной и мясной блок,  овощной склад, стол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выдачи готовой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продукции, комната для  работников. Морозильная камера, отдельные холодильники для бракеража, молочной, мясной и рыбной продукции, яиц.    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Вся поступающая продукция сертифицирована. Российского и местного производства, на прямую от поставщиков.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1" y="2236629"/>
            <a:ext cx="2377994" cy="247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2283641"/>
            <a:ext cx="2311778" cy="214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8" y="4899212"/>
            <a:ext cx="2511425" cy="1884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47" y="2017381"/>
            <a:ext cx="3668284" cy="2411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87" y="4664926"/>
            <a:ext cx="2363564" cy="1768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3647" y="4427572"/>
            <a:ext cx="3866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Помощники воспитателей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сотрудники, кто содержит в чистоте и порядке все групповые помещения, помогают воспитателем с проведением режимных моментов.</a:t>
            </a:r>
          </a:p>
          <a:p>
            <a:pPr lvl="0" algn="just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Все помощники воспитателей прошли курсы переквалификации по специальности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«помощник воспитателя в дошкольном учреждении»,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этого требует новое время. По мере необходимости проходят курсы повышения квалификации по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«Оказанию помощи в образовательном учреждении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Участвуют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проводимых мероприятиях, играют разные роли.</a:t>
            </a:r>
          </a:p>
        </p:txBody>
      </p:sp>
    </p:spTree>
    <p:extLst>
      <p:ext uri="{BB962C8B-B14F-4D97-AF65-F5344CB8AC3E}">
        <p14:creationId xmlns:p14="http://schemas.microsoft.com/office/powerpoint/2010/main" val="27292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" y="332656"/>
            <a:ext cx="2914650" cy="218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5" y="4279239"/>
            <a:ext cx="2376488" cy="246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32655"/>
            <a:ext cx="2914650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82" y="4464744"/>
            <a:ext cx="2808287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MG_04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8913"/>
            <a:ext cx="2559050" cy="194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31" y="2300872"/>
            <a:ext cx="2786169" cy="197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41" y="4536956"/>
            <a:ext cx="3133834" cy="2089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89891"/>
            <a:ext cx="59666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Стены в детском саду имеют свою познавательную функцию. Запоминание геометрических фигур, ознакомление с подводным миром, придумывание истории сказок со сказочными героями, знания экологии, безопасного поведения на лестничных пролетах внутри здания.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6293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7" y="151235"/>
            <a:ext cx="2696787" cy="2498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57" y="3900739"/>
            <a:ext cx="2376264" cy="2930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04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8" y="4934892"/>
            <a:ext cx="2381356" cy="174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G_039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1"/>
          <a:stretch/>
        </p:blipFill>
        <p:spPr bwMode="auto">
          <a:xfrm>
            <a:off x="6477635" y="3823493"/>
            <a:ext cx="2567642" cy="2852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182" y="1527582"/>
            <a:ext cx="2684876" cy="2008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88640"/>
            <a:ext cx="55121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На Дереве искусства,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знакомятся с картинами художников,  размещают свои работы, сделанные в разных техниках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Фигурки животных, птиц  на деревьях, домах, автобусе многофункциональные (на липучках)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Так дети проходя мимо изображений закрепляют полученные знания.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1" name="Picture 2" descr="C:\Users\Klient\Downloads\17468856314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869067" cy="2271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" y="2729311"/>
            <a:ext cx="3233843" cy="2172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8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23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354" y="116632"/>
            <a:ext cx="2308141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Klient\Downloads\1746885631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304256" cy="2838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Klient\Downloads\Screenshot_2025-05-09-20-35-11-440_com.whatsap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b="31289"/>
          <a:stretch/>
        </p:blipFill>
        <p:spPr bwMode="auto">
          <a:xfrm>
            <a:off x="227936" y="332656"/>
            <a:ext cx="2036683" cy="2613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81024"/>
            <a:ext cx="2304256" cy="2590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4"/>
          <a:stretch/>
        </p:blipFill>
        <p:spPr bwMode="auto">
          <a:xfrm>
            <a:off x="5436095" y="4941168"/>
            <a:ext cx="3600400" cy="179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Klient\Downloads\17469385828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2883445" cy="2593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937" y="3031745"/>
            <a:ext cx="65004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Двухуровневые поручни на лестницах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помогают детям безопасно подниматься и спускаться по ним, а еще запоминать буквы, цифры, планеты солнечной системы. Запомнить планеты, определить направления частей света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4165539"/>
            <a:ext cx="3081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узнать где и как живут мышки в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любое время года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50" y="260648"/>
            <a:ext cx="2834463" cy="212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IMG_03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793"/>
            <a:ext cx="3492500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IMG_64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016125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48" y="4381570"/>
            <a:ext cx="1601341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10447"/>
            <a:ext cx="3279775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820" y="3563974"/>
            <a:ext cx="8536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Лицензированный медицинский кабинет (блок- изолятор, кабинет, прививочный кабинет, оборудованы всем необходимым для полноценной работы)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72012" y="1358401"/>
            <a:ext cx="2412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своя прачечная и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кастеляная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автоматическими стиральными машинами, ванной для замачивания белья, сушилками,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отпаривателем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электроутюгами, диэлектрические коврики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Прямоугольник 4"/>
          <p:cNvSpPr>
            <a:spLocks noChangeArrowheads="1"/>
          </p:cNvSpPr>
          <p:nvPr/>
        </p:nvSpPr>
        <p:spPr bwMode="auto">
          <a:xfrm>
            <a:off x="95250" y="188913"/>
            <a:ext cx="8856663" cy="681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912813"/>
            <a:r>
              <a:rPr lang="ru-RU" altLang="ru-RU" sz="16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1 </a:t>
            </a:r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апреля 2015 года МДОАУ детский сад с. Возжаевки вновь распахнул свои двери для 130 ребятишек с 1,6 до 7 лет. Сейчас в детском саду функционирует 5 групп, которые посещают дети с 1,6 лет до прекращения образовательных отношений. </a:t>
            </a:r>
          </a:p>
          <a:p>
            <a:pPr algn="just" defTabSz="912813"/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dirty="0" smtClean="0">
                <a:solidFill>
                  <a:srgbClr val="FF0000"/>
                </a:solidFill>
                <a:latin typeface="Times New Roman" pitchFamily="18" charset="0"/>
              </a:rPr>
              <a:t>Охрана жизни и здоровья детей одна из главных зачади нашего детского сада       </a:t>
            </a:r>
          </a:p>
          <a:p>
            <a:pPr algn="just" defTabSz="912813"/>
            <a:r>
              <a:rPr lang="ru-RU" altLang="ru-RU" sz="15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dirty="0" smtClean="0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Материально-техническое </a:t>
            </a:r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обеспечение групповых, спальных и всех помещений соответствует требованиям СанПиН и ФГОС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ДО.</a:t>
            </a:r>
          </a:p>
          <a:p>
            <a:pPr algn="just" defTabSz="912813"/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  В каждой группе отдельные спальни, раздевалки, унитазы, умывальники с раковинами по возрасту детей, отдельные моечные для посуды, моечная машина. Два пожарных выхода (один через балкон, второй групповой). На первом этаже через веранды и групповые помещения.  По коридору на первом этаже дополнительно установлены  2 стеклянные двери Подогрев воды через электрические водонагреватели. Во всех помещениях и </a:t>
            </a:r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по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коридору </a:t>
            </a:r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для обеззараживания воздуха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работают </a:t>
            </a:r>
            <a:r>
              <a:rPr lang="ru-RU" altLang="ru-RU" sz="1500" b="1" i="1" dirty="0" err="1" smtClean="0">
                <a:solidFill>
                  <a:srgbClr val="000000"/>
                </a:solidFill>
                <a:latin typeface="Times New Roman" pitchFamily="18" charset="0"/>
              </a:rPr>
              <a:t>рециркуляторы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. 25 порошковых и 2 углекислых огнетушителей один раз в год перезаряжаются.</a:t>
            </a:r>
          </a:p>
          <a:p>
            <a:pPr algn="just" defTabSz="912813"/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 На посту охраны, установлены камеры видеонаблюдения с обзором территории и сохранением записи до 30 дней. </a:t>
            </a:r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Т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ревожная кнопка, автономическая пожарная сигнализация с выходом на пункт г. Белогорска.</a:t>
            </a:r>
          </a:p>
          <a:p>
            <a:pPr algn="just" defTabSz="912813"/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  Вход  (выход)  на охраняемую территорию только по пропускам.  Круглосуточную охрану объекта ведет частная охранная организация. </a:t>
            </a:r>
          </a:p>
          <a:p>
            <a:pPr algn="just" defTabSz="912813"/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Два раза в год проводятся учения с педагогами, обучающимися по пожарной и антитеррористической безопасности.</a:t>
            </a:r>
          </a:p>
          <a:p>
            <a:pPr algn="just" defTabSz="912813"/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На первом этаже полы с подогревом от центрального отопления. В прохладное время действуют экологические, безопасные обогреватели, тепловые завесы.</a:t>
            </a:r>
          </a:p>
          <a:p>
            <a:pPr algn="just" defTabSz="912813"/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Приготовление и раздача пищи  происходит через оборудованный по всем требованиям пищеблок. Сбалансированное питание, согласно утвержденного 10-ти дневное меню на зимний и летний период , помогает обеспечить для обучающихся здоровое питание и прививать ЗОЖ.</a:t>
            </a:r>
          </a:p>
          <a:p>
            <a:pPr algn="just" defTabSz="912813"/>
            <a:r>
              <a:rPr lang="ru-RU" altLang="ru-RU" sz="15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dirty="0" smtClean="0">
                <a:solidFill>
                  <a:srgbClr val="000000"/>
                </a:solidFill>
                <a:latin typeface="Times New Roman" pitchFamily="18" charset="0"/>
              </a:rPr>
              <a:t>    В нашем детском саду нет пустующих помещений. Пополнение ППРС происходит за счет социальных партнеров, проводимых акций, выделяемых денежных средств, конкурсов, пособий, сделанных руками педагогов и родителей.</a:t>
            </a:r>
          </a:p>
          <a:p>
            <a:pPr algn="just" defTabSz="912813"/>
            <a:r>
              <a:rPr lang="ru-RU" altLang="ru-RU" sz="1500" b="1" i="1" dirty="0" smtClean="0">
                <a:solidFill>
                  <a:srgbClr val="FF0000"/>
                </a:solidFill>
                <a:latin typeface="Times New Roman" pitchFamily="18" charset="0"/>
              </a:rPr>
              <a:t>                  Мы приглашаем, ВАС совершить виртуальную экскурсию по нашему детскому саду </a:t>
            </a:r>
            <a:endParaRPr lang="ru-RU" altLang="ru-RU" sz="15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 defTabSz="912813"/>
            <a:endParaRPr lang="ru-RU" altLang="ru-RU" sz="1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81362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76250"/>
            <a:ext cx="3281363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13897"/>
            <a:ext cx="3528392" cy="2318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708920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Территория  детского сада по периметру ограждена металлическим забором и установлено освещение.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Установлены камеры  круглосуточного наблюдения. Вход (въезд) на охраняемый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внутриобъектовый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объект строго по пропускам. Охрану проводит частное охранное предприятие.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Имеется отдельный въезд для специального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транспорта.  Все двери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охраняемую территорию закрываются 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открываются согласно утвержденного Положения о пропускном режиме.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Металлические эвакуационные пожарные лестницы с двухуровневыми поручнями. В соответствии с требованиями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Пожнадзора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Территория окашивается по мере необходимости.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90" y="366935"/>
            <a:ext cx="1222520" cy="240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6" y="4519177"/>
            <a:ext cx="1427163" cy="204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7992"/>
            <a:ext cx="3168352" cy="25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4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         Два раза в год проходят учения по пожарной  и антитеррористической безопасности с участием наших социальных партнеров и  специалистов ПЧ-5 с. Возжаевки. Специалисты знакомят обучающихся с техникой, обмундированием, умением им пользоваться. Рассказывают о мерах пожарной безопасности, поведения детей во время пожара, раздают памятки.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2520280" cy="1512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10" y="4618330"/>
            <a:ext cx="2740967" cy="2050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6"/>
          <a:stretch/>
        </p:blipFill>
        <p:spPr bwMode="auto">
          <a:xfrm>
            <a:off x="7188349" y="1207613"/>
            <a:ext cx="1955651" cy="1852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70632"/>
            <a:ext cx="2303165" cy="164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" y="1105522"/>
            <a:ext cx="2594619" cy="1941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70632"/>
            <a:ext cx="3602731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140968"/>
            <a:ext cx="2736304" cy="1957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r="5691"/>
          <a:stretch/>
        </p:blipFill>
        <p:spPr bwMode="auto">
          <a:xfrm>
            <a:off x="2703849" y="1226001"/>
            <a:ext cx="283338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46" y="4853110"/>
            <a:ext cx="3451744" cy="181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132295"/>
            <a:ext cx="22193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9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G_57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3" y="2534060"/>
            <a:ext cx="3279775" cy="2328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86275"/>
            <a:ext cx="27066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0" y="5062711"/>
            <a:ext cx="2304256" cy="176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Klient\Downloads\1746866111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080702" cy="2305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" t="3188" r="844" b="46812"/>
          <a:stretch/>
        </p:blipFill>
        <p:spPr bwMode="auto">
          <a:xfrm>
            <a:off x="5506542" y="158446"/>
            <a:ext cx="3621087" cy="2148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IMG_57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57208"/>
            <a:ext cx="2844800" cy="1982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G_9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81" y="491423"/>
            <a:ext cx="2224088" cy="1482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1996529"/>
            <a:ext cx="26867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11 игровых участков и спортивная площадка, метеостанция оборудованы  новыми, современными модулями, где дети могут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организовывать  различные виды деятельности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 арт-объекты, сделанные своими руками: Волшебная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Полянка, Колодец, Лавочка и Велосипеды с цветами</a:t>
            </a:r>
            <a:endParaRPr lang="ru-RU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76" y="2444750"/>
            <a:ext cx="2773363" cy="196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6293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4624" y="2489311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НАДЕЕМСЯ, ВАМ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ПОНРАВИЛОСЬ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НАШЕМ ДЕТСКОМ САДУ!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320"/>
            <a:ext cx="29019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Klient\Downloads\IMG-20221219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59" y="214149"/>
            <a:ext cx="3695733" cy="1663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2090737" cy="150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Klient\Downloads\1746963272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65" y="57285"/>
            <a:ext cx="2232248" cy="2983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lient\Desktop\Лучший  сал25\ФОТО22\IMG-20221014-WA01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586"/>
            <a:ext cx="1781044" cy="237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lient\Downloads\Screenshot_2025-05-13-22-07-17-242_com.whatsapp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9" b="38811"/>
          <a:stretch/>
        </p:blipFill>
        <p:spPr bwMode="auto">
          <a:xfrm>
            <a:off x="6421793" y="3075071"/>
            <a:ext cx="2664296" cy="1624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636912"/>
            <a:ext cx="2668959" cy="1997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81" y="4793110"/>
            <a:ext cx="3461047" cy="1946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1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85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79" y="97675"/>
            <a:ext cx="2036763" cy="264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53" y="4086276"/>
            <a:ext cx="2238582" cy="274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53" y="58479"/>
            <a:ext cx="2399475" cy="1506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23" y="97675"/>
            <a:ext cx="2036763" cy="110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83" y="4151769"/>
            <a:ext cx="2036763" cy="2609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" y="2523317"/>
            <a:ext cx="2808312" cy="232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962128"/>
            <a:ext cx="242093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53" y="2720644"/>
            <a:ext cx="2036763" cy="1463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" y="58480"/>
            <a:ext cx="2432748" cy="2411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7" y="4385105"/>
            <a:ext cx="1955905" cy="235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05">
            <a:off x="2981709" y="1174062"/>
            <a:ext cx="3794996" cy="352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G_04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75" y="2473944"/>
            <a:ext cx="3279775" cy="2107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MG_04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17" y="4569667"/>
            <a:ext cx="3281363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IMG_04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56219"/>
            <a:ext cx="3279775" cy="218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966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Группа раннего развития с 1.6 до 3 лет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воспитатели </a:t>
            </a: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Блоха Г.Ю. и Иванова А.А.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0" y="4437112"/>
            <a:ext cx="1892747" cy="232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3" y="3063429"/>
            <a:ext cx="2036763" cy="2206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87" y="29051"/>
            <a:ext cx="2036763" cy="2357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3" y="1702643"/>
            <a:ext cx="2036763" cy="261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036763" cy="1450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64" y="4774701"/>
            <a:ext cx="2036763" cy="207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23354"/>
            <a:ext cx="1712913" cy="1395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6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966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2 младшая группа с 3-4 лет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воспитатели </a:t>
            </a:r>
            <a:endParaRPr lang="ru-RU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Семенова Г.А. и Рязанцева Г.В.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409"/>
            <a:ext cx="2664296" cy="194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04" y="1599282"/>
            <a:ext cx="2638049" cy="1695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8" y="1007607"/>
            <a:ext cx="3078163" cy="230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303587" cy="2474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409"/>
            <a:ext cx="1792287" cy="1457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6" y="4293096"/>
            <a:ext cx="1927225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3" y="2034521"/>
            <a:ext cx="2533108" cy="1894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51" y="3291541"/>
            <a:ext cx="2219325" cy="13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57" y="3012899"/>
            <a:ext cx="22193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" y="4824886"/>
            <a:ext cx="3028999" cy="1943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" y="3875001"/>
            <a:ext cx="3571875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4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" y="-27384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Средняя 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группа с 4-5 лет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воспитатели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Овечкина Н.В. Иванова А.А.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5" descr="IMG_04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5" y="5063726"/>
            <a:ext cx="2549484" cy="1699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G_04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30" y="4320017"/>
            <a:ext cx="3638550" cy="2420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_77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90650"/>
            <a:ext cx="2808287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963"/>
            <a:ext cx="2036763" cy="2706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2036763" cy="2315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81" y="3401616"/>
            <a:ext cx="2036763" cy="1139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781" y="45462"/>
            <a:ext cx="2036763" cy="3133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/>
          <a:stretch/>
        </p:blipFill>
        <p:spPr bwMode="auto">
          <a:xfrm>
            <a:off x="2574194" y="4495512"/>
            <a:ext cx="1691356" cy="232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IMG_043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111970"/>
            <a:ext cx="2738686" cy="2067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4253" y="1277541"/>
            <a:ext cx="2007219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98379"/>
            <a:ext cx="2036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8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54" y="1585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4904" y="3355424"/>
            <a:ext cx="4735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Старшая 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группа с 5 -6 лет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воспитатели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Орехова М.Ю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. и </a:t>
            </a:r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Рязанцева Г.В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.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</p:txBody>
      </p:sp>
      <p:pic>
        <p:nvPicPr>
          <p:cNvPr id="6" name="Picture 4" descr="IMG_03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94" y="148367"/>
            <a:ext cx="3279775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03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7" y="5041403"/>
            <a:ext cx="2573231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G_03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37697"/>
            <a:ext cx="3281362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" y="4669232"/>
            <a:ext cx="2960604" cy="2056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5" y="3207966"/>
            <a:ext cx="2036763" cy="134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1" y="116632"/>
            <a:ext cx="1645193" cy="2903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17" y="99418"/>
            <a:ext cx="2036763" cy="2914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97" y="2276873"/>
            <a:ext cx="1855056" cy="2764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80" y="36511"/>
            <a:ext cx="1872208" cy="2240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3"/>
            <a:ext cx="2036763" cy="1116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195736" y="188913"/>
            <a:ext cx="5359917" cy="1028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Подготовительная  к школе 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группа с 6-7 лет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воспитатели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Чурсина</a:t>
            </a:r>
            <a:r>
              <a:rPr lang="ru-RU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 А.С. И Рязанцева Г.В.</a:t>
            </a:r>
            <a:endParaRPr lang="ru-RU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</p:txBody>
      </p:sp>
      <p:pic>
        <p:nvPicPr>
          <p:cNvPr id="7" name="Picture 9" descr="IMG_03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508500"/>
            <a:ext cx="3279775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038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r="12644"/>
          <a:stretch/>
        </p:blipFill>
        <p:spPr bwMode="auto">
          <a:xfrm>
            <a:off x="7169190" y="501322"/>
            <a:ext cx="1837931" cy="172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09" y="1265460"/>
            <a:ext cx="3425825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9"/>
          <a:stretch/>
        </p:blipFill>
        <p:spPr bwMode="auto">
          <a:xfrm>
            <a:off x="52388" y="4516086"/>
            <a:ext cx="2858664" cy="218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IMG_03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0" y="475624"/>
            <a:ext cx="2592387" cy="1728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41" y="5231847"/>
            <a:ext cx="2036763" cy="1493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73" y="2228522"/>
            <a:ext cx="1780927" cy="2308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1412"/>
            <a:ext cx="2036763" cy="2195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00447"/>
            <a:ext cx="1440160" cy="1739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88234"/>
            <a:ext cx="2036763" cy="1725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5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" y="414535"/>
            <a:ext cx="2808287" cy="1794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441456"/>
            <a:ext cx="2879725" cy="209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C:\Users\Klient\Desktop\Лучший  сал25\Конкурс 2025\Screenshot_2025-05-01-13-30-00-000_com.whatsa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5" y="2852936"/>
            <a:ext cx="2623343" cy="1799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Klient\Desktop\Лучший  сал25\ФОТО22\17468664415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4" y="4752148"/>
            <a:ext cx="2869087" cy="204437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IMG_20190430_1056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80" y="2676094"/>
            <a:ext cx="3240088" cy="197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77" y="4886128"/>
            <a:ext cx="2663825" cy="177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82" y="4905400"/>
            <a:ext cx="2664295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2414" y="40491"/>
            <a:ext cx="86609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Музыкальный зал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расположен на 1 этаже, имеются огнетушитель,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рециркулятор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проектор, экран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6124" y="2265718"/>
            <a:ext cx="2713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каждому празднику наш зал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примеряет «новый» наряд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32165" y="2481160"/>
            <a:ext cx="2741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очень любят выступать в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але. Оценивают его убранство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1965"/>
          <a:stretch/>
        </p:blipFill>
        <p:spPr bwMode="auto">
          <a:xfrm>
            <a:off x="6456159" y="3002155"/>
            <a:ext cx="2557918" cy="190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60" y="426700"/>
            <a:ext cx="2444664" cy="207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1103</Words>
  <Application>Microsoft Office PowerPoint</Application>
  <PresentationFormat>Экран (4:3)</PresentationFormat>
  <Paragraphs>78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Оформление по умолчанию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51</cp:revision>
  <dcterms:created xsi:type="dcterms:W3CDTF">2025-05-10T06:47:36Z</dcterms:created>
  <dcterms:modified xsi:type="dcterms:W3CDTF">2025-05-14T13:26:11Z</dcterms:modified>
</cp:coreProperties>
</file>