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8" r:id="rId6"/>
    <p:sldId id="260" r:id="rId7"/>
    <p:sldId id="263" r:id="rId8"/>
    <p:sldId id="269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6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4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3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4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1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1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7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4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3D47-2299-4566-AA74-6817F6E6D8C6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C32E-8AE3-4002-B2C8-312A9542E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6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"/>
            <a:ext cx="9144000" cy="685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700808"/>
            <a:ext cx="6480720" cy="18746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поддержка детей ветеранов (участников СВО)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436096" y="3933056"/>
            <a:ext cx="2664296" cy="1874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Подготовила педагог-психолог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МДОАУ детский сад с. Возжаевки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БАТАШАН И.Ф.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Фон для презентации военная тематика (4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компетенции      педагогов в сфере психолого-педагогического сопровождения детей  (участников) СВО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75" y="1844824"/>
            <a:ext cx="69919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ДЕЙСТВИЙ ПРИ ОКАЗАНИИ  ПОМОЩИ В ОО: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психологического состояния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острой стрессовой реакцией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потерей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Психологическое сопровождение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43711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РАБОТЫ: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абота с обучающимися, переживающим тревогу и кризисное состояние;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его  окружающими;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индивидуальное консультирование.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7787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" y="937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выстраивания работы педагогов по психологическому сопровождению детей  ветеранов участников СВО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34842"/>
            <a:ext cx="4140460" cy="42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485527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вновь зачисленные в 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434841"/>
            <a:ext cx="4140460" cy="420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1460183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посещающие ДОУ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2650" y="2106722"/>
            <a:ext cx="4121649" cy="11366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9162" y="2228164"/>
            <a:ext cx="40492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Собеседование на момент поступления-оценка эмоциональной уравновешенности и устойчивости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60969" y="2086760"/>
            <a:ext cx="4085645" cy="11445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9180" y="2183666"/>
            <a:ext cx="40492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Психологическое консультирование-оказание психологической поддержки в ситуации расставания с родителем, участником С 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8947" y="3393203"/>
            <a:ext cx="4149057" cy="1475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340" y="3433564"/>
            <a:ext cx="41286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Наблюдение, диагностика-мониторинг актуального психического состояния в период адаптации, в том числе выявления признаков деструктивного переживания горя(утраты) первые две недели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79180" y="3412640"/>
            <a:ext cx="4149057" cy="1475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72166" y="3454072"/>
            <a:ext cx="41286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Наблюдение, диагностика в соответствии с планом мониторинга, актуальность психического состояния взаимодействие со сверстниками (полугодие 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45766" y="5173700"/>
            <a:ext cx="4149057" cy="1475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психологической помощи обучающимся по запросу, в случаи потери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99573" y="5013176"/>
            <a:ext cx="412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0854" y="5173701"/>
            <a:ext cx="4149057" cy="14759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1471" y="5212545"/>
            <a:ext cx="4128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Психического консультирование- оказание психологической помощи обучающимся, пережившим травматические события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555382" y="1866016"/>
            <a:ext cx="288032" cy="231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719889" y="1842004"/>
            <a:ext cx="288032" cy="231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555382" y="3231340"/>
            <a:ext cx="288032" cy="222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6676278" y="3238827"/>
            <a:ext cx="288032" cy="199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545280" y="4898452"/>
            <a:ext cx="288032" cy="292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709692" y="4905072"/>
            <a:ext cx="288032" cy="292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24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ПРОЯВЛЕНИЕ ТРЕВОЖНОСТИ В ФИЗИЧЕСКОМ И ПСИХИЧЕСКОМ ПОВЕДЕНИИ У ОБУЧАЮЩИХСЯ: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невозможность расслабиться, мышечное напряжение, скованность;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суетливость, неусидчивость (кручение волос, обгрызание ногтей, покачивание ногами, раскачивание на стуле и др.);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много говорить или наоборот напряженное молчание;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сложность в сосредоточении внимания;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 со сном (бессонница, кошмары, беспокойный сон);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быстрая утомляемость;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беспокойство перед началом важных событий;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боязнь любых даже самых незначительных перемен;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неуверенность в себе;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 от новой деятельности «я не смогу»;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аддиктивное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поведение.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32" y="4308830"/>
            <a:ext cx="1804964" cy="249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24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 ПОМОЩИ ДЕТЯМ ДОШКОЛЬНОГО ВОЗРАСТА: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дополнительных сведений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родителей о мобилизации отца или других родственниках;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Наблюдение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оценивание психоэмоциональным состояние обучающегося;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беседа с матерью или родственниками;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психологической работы  с родителями;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психологической работы  с обучающимся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ориентация на возраст, уровень развития, характер, то что он знает об этой ситуации, поддерживайте его, называйте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чувства, которые ребенок проявляет,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обнимите его и дайте поплакать, обсудите, что изменилось в семье, и как нужно справляться;</a:t>
            </a:r>
          </a:p>
          <a:p>
            <a:pPr marL="342900" indent="-342900" algn="just">
              <a:buFontTx/>
              <a:buChar char="-"/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44" y="4953754"/>
            <a:ext cx="2331500" cy="17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24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КОРРЕКЦИОННОЙ ПОМОЩИ: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«Рисуем ладошки», «Лепим ладошки» и др.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«Играем в дерево», «Сильное дерево»,  «Грустное дерево»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«Сейф для страхов» 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у тебя в руке?»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«Ангел…» или «Крыло ангела», «Гирлянда ангелов»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«Строим домик», «Шалаш», «Рисуем домик»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«Раскрасим….»  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«Самолетик…»</a:t>
            </a:r>
          </a:p>
          <a:p>
            <a:pPr marL="457200" indent="-457200" algn="just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Рисуем на темы: «Мой дом», «Моя семья»,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Автопртрет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«Я и мои друзья», «Я мечтаю»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РЕЛАКСАЦИИ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Аутогенная медитация, глубокое дыхание, мышечная релаксация, успокоительная музыка,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пескотерапия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79" y="4995802"/>
            <a:ext cx="291465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2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24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РОДИТЕЛЕЙ: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ПРЕНБРЕГАТЬ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ПОМОЩЬЮ.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СПОКОЙНАЯ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ОБСТАНОВКА.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РАЗГОВОР С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РЕБЕНКОМ.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ПРИВЫЧНОГО РАСПОРЯДКА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ДНЯ.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В РЕБЕНКОМ СВОИХ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УДЕЛАТЬ ДЕТЯМ БОЛЬШЕ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ВНИМАНИЯ.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ОГРАНИЧИВАТЬ ДЕТЯМ ДОСТУП К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 СЛЕДИТЬ ЗА ПРОЯВЛЕНИЕМ ЛЮБЫХ ПРИЗНАКОВ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СТРЕССА.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ЗАБЫВАТЬ О СОБСТВЕННОМ ДУШЕВНОМ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СОСТОЯНИИ.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57" y="4687274"/>
            <a:ext cx="3438799" cy="214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лассический фон для презентации - фото и картинки: 70 ш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07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76672"/>
            <a:ext cx="856895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БЛАГОПРИЯТНОЙ ОБСТАНОВКИ: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1.СОЗДАНИЕ БЛАГОПРИЯТНОГО КЛИМАТА И  РАЗРАБОТКА МЕРОПРИЯТИЙ.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2.ОРГАНИЗАЦИЯ СЕТЕВОГО И МЕЖВЕДОМСТВЕННОГО ВЗАИМОДЕЙСТВИЯ.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3.ОБРАЩЕНИЕ К МЕТОДИЧЕСКИМ РЕКОМЕНДАЦИЯМ МИНПРОСВЕЩЕНИЯ от 13.12.2022г «07-8351»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«НАВИГАТОР ПРОФИЛАКТИКИ»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08435"/>
            <a:ext cx="3707904" cy="24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33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Фон для презентации военная тематика (48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2708920"/>
            <a:ext cx="5344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591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Психолого-педагогическая поддержка детей ветеранов (участников СВО)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Психолого-педагогическая поддержка детей ветеранов (участников СВО)</dc:title>
  <dc:creator>Klient</dc:creator>
  <cp:lastModifiedBy>Klient</cp:lastModifiedBy>
  <cp:revision>19</cp:revision>
  <dcterms:created xsi:type="dcterms:W3CDTF">2024-11-21T09:35:18Z</dcterms:created>
  <dcterms:modified xsi:type="dcterms:W3CDTF">2024-11-21T13:14:33Z</dcterms:modified>
</cp:coreProperties>
</file>