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259" r:id="rId4"/>
    <p:sldId id="286" r:id="rId5"/>
    <p:sldId id="289" r:id="rId6"/>
    <p:sldId id="288" r:id="rId7"/>
    <p:sldId id="296" r:id="rId8"/>
    <p:sldId id="297" r:id="rId9"/>
    <p:sldId id="300" r:id="rId10"/>
    <p:sldId id="299" r:id="rId11"/>
    <p:sldId id="292" r:id="rId12"/>
    <p:sldId id="298" r:id="rId13"/>
    <p:sldId id="294" r:id="rId14"/>
    <p:sldId id="293" r:id="rId15"/>
    <p:sldId id="301" r:id="rId16"/>
    <p:sldId id="287" r:id="rId17"/>
    <p:sldId id="304" r:id="rId18"/>
    <p:sldId id="277" r:id="rId19"/>
    <p:sldId id="307" r:id="rId20"/>
    <p:sldId id="30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1EBEC-BC27-4299-8A2B-EA781FD8335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95BBF-C910-416A-BD5D-81478D5C3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8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95BBF-C910-416A-BD5D-81478D5C326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2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0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5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8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5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5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0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55.jpe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23.jpeg"/><Relationship Id="rId10" Type="http://schemas.openxmlformats.org/officeDocument/2006/relationships/image" Target="../media/image58.jpe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412776"/>
            <a:ext cx="8280920" cy="53767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Совместная защита проекта: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«Ранняя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профориентация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обучающихся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через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технологию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игропрактика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521" y="1772816"/>
            <a:ext cx="89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4328"/>
            <a:ext cx="4752528" cy="420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73" y="1340768"/>
            <a:ext cx="223678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56" y="4301406"/>
            <a:ext cx="38100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20251"/>
            <a:ext cx="303053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217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894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Klient\Desktop\Лучший  сал25\фото\Screenshot_2025-03-23-20-39-26-019_org.telegram.messen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6" b="23088"/>
          <a:stretch/>
        </p:blipFill>
        <p:spPr bwMode="auto">
          <a:xfrm>
            <a:off x="251519" y="1598194"/>
            <a:ext cx="2036683" cy="2682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" y="4797152"/>
            <a:ext cx="2180699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Klient\Desktop\Лучший  сал25\фото\Screenshot_2025-03-23-20-39-40-846_org.telegram.messeng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b="23475"/>
          <a:stretch/>
        </p:blipFill>
        <p:spPr bwMode="auto">
          <a:xfrm>
            <a:off x="7063265" y="1344039"/>
            <a:ext cx="2036683" cy="264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Дети на автобусе отправились в Центр. Все участники в стихотворной форме ил  прозе познакомили присутствующих со своей профессией.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При посадке в автобус контролер проверил у всех билеты. А водитель рассказал о своей профессии.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На входе  в Центр всех желающих встретил охранник.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Работник банка рассказа как правильно пользоваться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                                   банкоматом и картой</a:t>
            </a:r>
            <a:endParaRPr lang="ru-RU" dirty="0"/>
          </a:p>
        </p:txBody>
      </p:sp>
      <p:pic>
        <p:nvPicPr>
          <p:cNvPr id="8194" name="Picture 2" descr="D:\ПРОГРАМ\на Диплом\фингра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73" y="4005064"/>
            <a:ext cx="1966694" cy="243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/>
          <a:stretch/>
        </p:blipFill>
        <p:spPr bwMode="auto">
          <a:xfrm>
            <a:off x="4370893" y="2945630"/>
            <a:ext cx="2495985" cy="211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9142" y="2780928"/>
            <a:ext cx="1851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Продавец рассказал о свое профессии</a:t>
            </a:r>
            <a:endParaRPr lang="ru-RU" sz="1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7" y="3976325"/>
            <a:ext cx="2183066" cy="293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88024" y="5292390"/>
            <a:ext cx="1851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Дети учатся делать покупки</a:t>
            </a:r>
            <a:endParaRPr lang="ru-RU" sz="1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638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83078"/>
            <a:ext cx="3298775" cy="34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66" y="1484784"/>
            <a:ext cx="2256308" cy="29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2002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состоит из модулей: САЛОН КРАСОТЫ, БАНКОМАТ, АПТЕКА,  ПРАЧЕЧНАЯ, полки сделанные педагогами и  родителями (законными представителями)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57822"/>
            <a:ext cx="20367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95116"/>
            <a:ext cx="30607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1970"/>
            <a:ext cx="18954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5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ПРОГРАМ\на Диплом\ранпроф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31596"/>
            <a:ext cx="3255926" cy="3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" y="218503"/>
            <a:ext cx="22193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62930"/>
            <a:ext cx="329882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9532" y="33265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А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если вам необходима медицинская помощь, вам ее окажут в поликлинике.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Запишут на прием к врачу</a:t>
            </a:r>
          </a:p>
          <a:p>
            <a:pPr indent="449580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Провизор отпустит лекарства по рецепту</a:t>
            </a:r>
            <a:endParaRPr lang="ru-RU" sz="1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2193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67" y="3868618"/>
            <a:ext cx="23590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74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2996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2036763" cy="268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56" y="3401438"/>
            <a:ext cx="2536825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555"/>
            <a:ext cx="19018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43389"/>
            <a:ext cx="4676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Парикмахер сделает прическу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Администратор проконтролирует работу всего Центра.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Продавец поможет выбрать товар.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Кассир рассчитает покупателя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33" y="1644032"/>
            <a:ext cx="2049343" cy="233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9" y="260648"/>
            <a:ext cx="21574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11581"/>
            <a:ext cx="22193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74386"/>
            <a:ext cx="2578100" cy="298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74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2347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99" y="332656"/>
            <a:ext cx="3816202" cy="223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6" y="237176"/>
            <a:ext cx="230425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376264" cy="31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77" y="4077072"/>
            <a:ext cx="2036763" cy="264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02695"/>
            <a:ext cx="3024336" cy="222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3180389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Возвращаясь домой, обучающиеся не нарушают правила дорожного движения, так как за этим следит инспектор ДПС.</a:t>
            </a:r>
          </a:p>
          <a:p>
            <a:pPr algn="just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Те знания, которые они получают при совместной работе со специалистами применяют на практике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196"/>
            <a:ext cx="4511992" cy="3551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0" y="137196"/>
            <a:ext cx="2927102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79" y="4247831"/>
            <a:ext cx="3275856" cy="2421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5674" y="4005064"/>
            <a:ext cx="55811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Дети выбирают картинки, которые находятся на столах в соответствии с их профессией, которую они  представляли.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    Раскладывают их по известному им алгоритму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   На одном столе 2 профессии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   Администратор проверяет правильность расположения картинок. 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  Дети рассуждают, отвечают на вопросы присутствующих, указывают взаимосвязь с другими профессиями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658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09773"/>
            <a:ext cx="3073400" cy="463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r="7985"/>
          <a:stretch/>
        </p:blipFill>
        <p:spPr bwMode="auto">
          <a:xfrm>
            <a:off x="5658928" y="1166812"/>
            <a:ext cx="275182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340" y="243482"/>
            <a:ext cx="8238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Дети выбирают картинки, которые находятся на столах в соответствии с их профессией, которую они  представляли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. Раскладывают схемы-рисунки по алгоритму</a:t>
            </a:r>
            <a:endParaRPr lang="ru-RU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09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16" y="347263"/>
            <a:ext cx="2036763" cy="171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20" y="347263"/>
            <a:ext cx="2036763" cy="153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Klient\Desktop\Лучший  сал25\фото\Screenshot_2025-03-23-20-39-40-846_org.telegram.messeng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b="23475"/>
          <a:stretch/>
        </p:blipFill>
        <p:spPr bwMode="auto">
          <a:xfrm>
            <a:off x="4821317" y="4151537"/>
            <a:ext cx="2036683" cy="264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Klient\Desktop\Лучший  сал25\фото\Screenshot_2025-03-23-20-39-56-548_org.telegram.messe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22903"/>
          <a:stretch/>
        </p:blipFill>
        <p:spPr bwMode="auto">
          <a:xfrm>
            <a:off x="238233" y="2332592"/>
            <a:ext cx="2036683" cy="2674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Klient\Desktop\Лучший  сал25\фото\Screenshot_2025-03-23-20-40-01-716_org.telegram.messeng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b="35863"/>
          <a:stretch/>
        </p:blipFill>
        <p:spPr bwMode="auto">
          <a:xfrm>
            <a:off x="2286000" y="5006781"/>
            <a:ext cx="2036683" cy="1526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74" y="5339323"/>
            <a:ext cx="2036763" cy="153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3057" y="22048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центре сюжетно-ролевых игр, обучающиеся в игровой форме знакомятся со знакомыми и  востребованными современными профессиями (охранник, администратор, служащий банка,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фармацевт, водитель, контролер, парикмахер и др.)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" y="109584"/>
            <a:ext cx="2036763" cy="2682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Klient\Desktop\Лучший  сал25\фото\Screenshot_2025-03-23-20-39-29-488_org.telegram.messenge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22712"/>
          <a:stretch/>
        </p:blipFill>
        <p:spPr bwMode="auto">
          <a:xfrm>
            <a:off x="257688" y="4509120"/>
            <a:ext cx="1677423" cy="2216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39" y="71682"/>
            <a:ext cx="2080072" cy="349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44" y="3183525"/>
            <a:ext cx="19018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2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521" y="1772816"/>
            <a:ext cx="89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6" y="1659495"/>
            <a:ext cx="30963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19891"/>
            <a:ext cx="309634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12126"/>
            <a:ext cx="216024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98032"/>
            <a:ext cx="283882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620688"/>
            <a:ext cx="612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Небольшое выступление обучающихся младшей группы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возможности жюри подвести итоги защиты проекта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17584" y="4887264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Награждение обучающихся и вручение подарков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28881" y="1336330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Выступление  членов жюри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61178"/>
            <a:ext cx="2140853" cy="182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993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9368"/>
            <a:ext cx="7344816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172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521" y="1772816"/>
            <a:ext cx="89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9022" y="16343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9022" y="2564904"/>
            <a:ext cx="643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Ссылка на информацию в Телеграмме, </a:t>
            </a:r>
            <a:r>
              <a:rPr lang="en-US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3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ЦЕЛЬ: 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в детском саду профессионально-ориентированной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среды, которая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будет способствовать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формированию начального представления о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разных видах знакомых и новых современных профессиях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988840"/>
            <a:ext cx="7704856" cy="315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kern="1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 1.Расширить знания детей о мире профессий, отражающих современные социально-экономические отношения; 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2.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Формировать обобщенные представления и понимания взаимосвязи между трудовыми действия представителей разных профессий.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 3. Обеспечивать и пополнять игровое пространство для реализации   знаний, умений и навыков.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 fontAlgn="base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    4.Стимулировать развитие познавательных, коммуникативных, творческих способностей детей, через  игровые технологии;       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97" y="5147525"/>
            <a:ext cx="3117981" cy="1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8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534" y="116632"/>
            <a:ext cx="8928992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kern="18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kern="1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Актуальность </a:t>
            </a:r>
            <a:r>
              <a:rPr lang="ru-RU" b="1" kern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заключается в том, что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выдвигаемые современным обществом, вопросы трудового воспитания детей всегда стоят на первом месте. Антон  Семенович  Макаренко и другие ученные отмечали, что правильное воспитание – это обязательно трудовое воспитание, так как труд всегда был основой жизни.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Труд способствует разностороннему развитию детей, обогащает жизнь  новыми впечатлениями,  поводами для игр, мотивами художественного творчества,  отношениями с людьми.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Возникает вопрос.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 каком возрасте ребенок может выбрать для себя кем стать?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Многие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взрослые ответят, что в старших классах  школы. Но он не успевает сделать осознанный выбор, так как имеет маленький опыт и  знания.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Скрытые резервы есть уже в дошкольном возрасте. Подготовка детей к выбору будущей профессии заключается не в том, кем он должен стать, по мнению родителей, а в том, чтобы познакомить его с различными видами труда.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Проблема профориентации является общественной, так как именно от неё зависит состояние общества, развитие рынка труда, занятость населения, возможность выявления талантов и направление их в наиболее подходящие сферы деятельности.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Таким образом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раннее трудовое воспитание и профориентация являются одной из ступенек на пути к успешности во взрослой жизни.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2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9" y="24738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Выдвинули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ГИПОТЕЗУ: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ли с помощью технологии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игропрактика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расширить круг знаний по  изучаемым профессиям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ОБЪЕКТ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созданные в детском саду условия, способствующая процессу социализации и ранней профориентации детей дошкольного возраста.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применение технологии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игропрактика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направлении ранней профориентации детей дошкольного возраста в условиях образовательного пространства детского сада. </a:t>
            </a:r>
          </a:p>
          <a:p>
            <a:r>
              <a:rPr lang="ru-RU" b="1" dirty="0" smtClean="0"/>
              <a:t>      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СУБЪЕКТ  ИССЛЕДОВАНИЯ: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дети старшей и подготовительной к школе групп, родители, педагоги.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исследования: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сбор информации;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беседы,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наблюдения;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7130"/>
            <a:ext cx="2664296" cy="202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ПРОГРАМ\на Диплом\ранпроф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2808312" cy="3277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61" y="3861048"/>
            <a:ext cx="241458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8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274" y="188640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ОЖИДАЕМЫЙ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Реализация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обозначенных задач позволяет к моменту завершения дошкольного образования достичь следующих результатов: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обучающийся знает о назначении техники и материалов в трудовой деятельности взрослых;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-называет профессии разных сфер экономики;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различает профессии по существенным признакам;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называет профессионально важные качества представителей разных профессий;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выделяет структуру трудовых процессов (цель, материалы, инструменты, трудовые действия, результат);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объясняет взаимосвязь различных видов труда и профессий;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объясняет роль труда в благополучии человека;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имеет представление о семейном бюджете и назначении денег;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моделирует в игре отношения между людьми разных профессий;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участвует в посильной трудовой деятельности взрослых;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эмоционально-положительно относится к трудовой деятельности, труду в целом;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демонстрирует осознанный способ безопасного поведения в быту.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образом,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ранняя профориентация будет эффективна при условии наличия выстроенной системы работы, разработанного перспективного плана, соответствующего методического и наглядного материала.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7" y="2924944"/>
            <a:ext cx="2036763" cy="153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8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993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899" y="16185"/>
            <a:ext cx="8928992" cy="589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449580" algn="just"/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А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для этого нам надо с детьми усвоить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алгоритм ознакомления с профессией (профессиями):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Название профессии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2. Место работы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3. Форменная одежда (спецодежда)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4. Орудия и предметы труда 	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 Трудовые действия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опасность профессии)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6. Результат труда 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7. Личностные качества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8. Польза труда для общества (взаимосвязь с другими профессиями)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На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данном этапе педагог может использовать доступные дидактические, подвижные, настольные игры, картины, пособия, сделанные совместно с детьми и родителями.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Добавить инновационные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технологии- ИКТ,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квест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-игры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схематичное изображение,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(графику)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алгоритма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например: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буквой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обозначаем профессию,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картинка с рукопожатием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взаимосвязь с другими профессиями,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смайлик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эмоция- состояние человека на работе, опасность профессии-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определить цветными кружками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 т.д.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Детям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это очень нравится.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</a:pP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96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46956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33" y="476672"/>
            <a:ext cx="8928992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Когда обучающиеся научатся раскладывать по схематичному алгоритму профессии, задания можно усложнять. Добавьте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экологическое воспитание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- картинка мусоровоз и картинки с производства каждой профессии (пакеты, тара из под чистящих и моющих средств и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др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). Тем самым дети учатся беречь окружающий мир, свое «рабочее место», сортировать отходы, видеть взаимосвязь с другими профессиями, бережного отношения к каждой из них. 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Таким образом, ГИПОТЕЗА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 возможности с помощью технологии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игропрактика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расширить круг знаний по изучаемым профессиям-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ДОКАЗАНА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64538"/>
            <a:ext cx="2597150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650"/>
            <a:ext cx="2219325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66" y="3585192"/>
            <a:ext cx="2219325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2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748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ОТКРЫТИЕ ЦЕНТРА СЮЖЕТНО-РОЛЕВЫХ ИГР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3" y="404664"/>
            <a:ext cx="32530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11" y="1281459"/>
            <a:ext cx="324036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856" y="610255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СОСТОИТ ИЗ: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КОМНАТЫ ПО ПРАВИЛАМ ДОРОЖНОГО ДВИЖЕНИЯ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/>
          <a:stretch/>
        </p:blipFill>
        <p:spPr bwMode="auto">
          <a:xfrm>
            <a:off x="233264" y="4487949"/>
            <a:ext cx="2842244" cy="2254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42711" y="3581945"/>
            <a:ext cx="3908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МОДУЛЕЙ: Поликлиника, Аптека, Магазин, Салон   красоты, Банкомат, Яндекс такси, Прачечная, Заправка </a:t>
            </a:r>
            <a:endParaRPr lang="ru-RU" sz="1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98567" y="485964"/>
            <a:ext cx="2128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КОМНАТЫ ДОМОВОДСТВА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4"/>
          <a:stretch/>
        </p:blipFill>
        <p:spPr bwMode="auto">
          <a:xfrm>
            <a:off x="3160845" y="4448033"/>
            <a:ext cx="3632481" cy="2334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13389"/>
            <a:ext cx="2305704" cy="20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71" y="1114105"/>
            <a:ext cx="2444360" cy="27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98568" y="4294144"/>
            <a:ext cx="216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ДЕТСКОЕ КАФЕ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29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1006</Words>
  <Application>Microsoft Office PowerPoint</Application>
  <PresentationFormat>Экран (4:3)</PresentationFormat>
  <Paragraphs>101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47</cp:revision>
  <dcterms:created xsi:type="dcterms:W3CDTF">2025-04-25T15:32:11Z</dcterms:created>
  <dcterms:modified xsi:type="dcterms:W3CDTF">2025-05-09T08:14:08Z</dcterms:modified>
</cp:coreProperties>
</file>