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7" r:id="rId3"/>
    <p:sldId id="268" r:id="rId4"/>
    <p:sldId id="271" r:id="rId5"/>
    <p:sldId id="270" r:id="rId6"/>
    <p:sldId id="281" r:id="rId7"/>
    <p:sldId id="282" r:id="rId8"/>
    <p:sldId id="278" r:id="rId9"/>
    <p:sldId id="276" r:id="rId10"/>
    <p:sldId id="277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5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5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8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1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9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6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9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6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AFA2-1445-469B-A6AB-A972E1622857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C407-8DFF-46D5-8281-F5E9A9AB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2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5" y="14933"/>
            <a:ext cx="91589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206084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ИГРОВЫХ ТЕХНОЛОГИЙ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ОРГАНИЗАЦИИ РАБОТЫ  ПО ОЗНАКОМЛЕНИЮ ДОШКОЛЬНИКОВ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ПРОФЕССИЯМИ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" y="0"/>
            <a:ext cx="9117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Игропрактика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развитие  психического, интеллектуального и социального развития, способствует успешному развитию коммуникативных способностей и навыков межличностного общения.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Повышает мотивацию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усвоения образовательной программы ДОУ.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Развивает их познавательную активность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Развивает связную речь.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Развивает мелкую моторику рук.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Развивает познавательные, волевые, эмоциональные психические процессы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(памяти, внимания,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мышления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восприятия, воображение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РАННЕЙ ПРОФОРИЕНТАЦИИ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которая заключалась 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развитии эмоционального отношения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миру профессий, открытии перед ним возможностей для проявления себя в разных видах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ДОСТИГНУТА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" y="0"/>
            <a:ext cx="9117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348880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5" y="0"/>
            <a:ext cx="9117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76672"/>
            <a:ext cx="8424937" cy="58326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 ТЕХНОЛОГИИ ПО ДОМИНИРУЮЩЕМУ МЕТОДУ РАЗЛИЧАЮТСЯ НА: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Догматические, репродуктивные;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Объяснительно-иллюстрационные;            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В СТРУКТУРУ ИГРЫ ВХОДИТ: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азвивающее обучение;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              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целеполагание, планирование,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Проблемные, поисковые;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  реализация цели, анализ результатов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Программированное обучение;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Диалогические;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Саморазвивающее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(компьютерные)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МОТИВАЦИЯ ИГРОВОЙ ДЕЯТЕЛЬНОСТИ: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добровольностью, возможность выбора элементов </a:t>
            </a:r>
            <a:r>
              <a:rPr lang="ru-RU" sz="1800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соревновательности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, удовлетворения потребности в самоутверждении, самореализации.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" y="0"/>
            <a:ext cx="9117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820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структуру игры как процесса входят: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роли, взятые на себя играющими;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игровые действия, как средство реализации этих ролей;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игровое употребление предметов, т.е. замещение реальных вещей игровыми, условными;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реальные отношения между играющими;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 (содержание) - область действия, условно воспроизводимая в игре.</a:t>
            </a:r>
          </a:p>
          <a:p>
            <a:r>
              <a:rPr lang="ru-RU" sz="2400" b="1" dirty="0" smtClean="0"/>
              <a:t>                           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ТИПА ИГР:  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фиксированными, открытыми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(дидактические, познавательные, подвижные, развивающие,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интеллектуальные, музыкальные, игры-забавы, аттракционы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со скрытыми правилами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сюжетно-ролевы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(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ролевые, игры-драматизации, режиссерские)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" y="0"/>
            <a:ext cx="9117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8201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ОСНОВЫ ИГРЫ: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соревновательный, творческий, коллективный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характер;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Сюжетно-ролевые игры-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нравственное воспитание.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компоненты ролевой игры — тема, содержание, воображаемая ситуация, сюжет и роль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различаются по обучающему содержанию, познавательной деятельности детей, игровым действиям и правилам, организации и взаимоотношениям детей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Игры-путешествия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сходство со сказкой, ее развитием, чудесами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Игры-поручения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те же структурные элементы, что и игры-путешествия, но по содержанию они проще и по продолжительности короче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/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задания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взаимоотношения педагога и ребенка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с другом.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Игры-загадки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загадывание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отгадывание, рассматриваются как вид обучающей игры.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" y="0"/>
            <a:ext cx="9117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Игропрактика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педагогическая  технология, позволяющая побудить ребёнка к активной мыслительной  деятельности.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Игропрактика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разнообразные виды игры, основанные на интересах ребёнка, используемые в самостоятельной деятельности.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" y="-1130"/>
            <a:ext cx="9117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2830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ОЗНАКОМЛЕНИЯ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6336" y="1193123"/>
            <a:ext cx="79928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ТЕМЫ ВРЕМЕНА ГОДА «ВЕСНА»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804174"/>
            <a:ext cx="80648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 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6339" y="2763379"/>
            <a:ext cx="820891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НАГЛЯДНЫЕ: (рассматривание картин, книг,  экскурсии, наблюдение за работой взрослых 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2087" y="5694180"/>
            <a:ext cx="579741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ВЫПОЛНЯЕМЫЕ ТРУДОВЫЕ ОПЕРАЦИИ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49818" y="6222833"/>
            <a:ext cx="74168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  ДЛЯ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РАБОТЫ: стихи, загадки, картинки..)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339" y="4052371"/>
            <a:ext cx="82661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МЕТОДЫ: опыты, моделирование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65555" y="2437402"/>
            <a:ext cx="330481" cy="31939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673567" y="1566084"/>
            <a:ext cx="330481" cy="23809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746316" y="6028405"/>
            <a:ext cx="330481" cy="2787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90315" y="3743902"/>
            <a:ext cx="330481" cy="30846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601559" y="5488209"/>
            <a:ext cx="330481" cy="29624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1799587" y="4841878"/>
            <a:ext cx="5797415" cy="646331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ТРУДА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642299" y="4551814"/>
            <a:ext cx="330481" cy="29624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" y="0"/>
            <a:ext cx="9117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4352" y="607205"/>
            <a:ext cx="799288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ТЕМЫ ВРЕМЕНА ГОДА «ВЕСНА»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6340" y="1340768"/>
            <a:ext cx="8208912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ассматривание картин, книг, иллюстраций, экскурсии, наблюдение за работой взрослых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51411" y="3787559"/>
            <a:ext cx="57974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  ДЛЯ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РАБОТЫ(стихи,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картинки, ватман.)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956375" y="4698702"/>
            <a:ext cx="330481" cy="31939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684879" y="1102678"/>
            <a:ext cx="330481" cy="23809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956376" y="5415440"/>
            <a:ext cx="330481" cy="2787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85469" y="2276872"/>
            <a:ext cx="330481" cy="30846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1818247" y="2585341"/>
            <a:ext cx="5797415" cy="646331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ТРУДА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покойный фон для презентаций смарт: 7 тыс изображени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846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Что помогает педагогу и детям?</a:t>
            </a:r>
          </a:p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НАСТОЛЬНО-ПЕЧАТНЫЕ ИГРЫ: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«Кому что нужно?», «Чего не хватает?», «Вкладыши»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самая простая задача - нахождение среди разных картинок двух совершенно одинаковых; постепенно задача усложняется - воспитанник должен объединить картинки не только по внешним признакам, но и по содержанию.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играх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нужно врачу?», «Что есть в магазине?», «Что нужно банкиру?»,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подбирают картинки по общему признаку и устанавливают связь между предметами.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ДИДАКТИЧЕСКИЕ ИГРЫ УПРАЖНЕНИЯ: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«Кому что нужно для работы?», «Подбери головной убор», «Собери пару», «Найди картинку», «4 лишний», «Кто, что дает?», «Профессии», «Кому нужны эти предметы», «Определи по предмету профессию»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НАВОДЯЩИЕ ВОПРОСЫ-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будет, если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Схематичное изображение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объединяет эти профессии? (продавец, пекарь, врач, дворник)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Добавить свой определённые знаки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профессиям в виде круга или другой геометрической фигуры 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опасный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профессия связанная с опасностью,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(оказывает помощь)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……   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Додумать что-то самому, чего не будет …..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ИТОГ-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Подвести к ЕДИНОМУ ПОНЯТИЮ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покойный фон для презентаций смарт: 7 тыс изображени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00" y="0"/>
            <a:ext cx="9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ОПЫТ, ЗНАНИЯ ДЕТЕЙ (зона ближайшего развития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 ватман, картинки с профессиями, предметами,  разноцветные круги, фломастеры,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клей, карандаши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могут разбиваться на команды 2-3 человека 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.Ставим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цель- каждый из вас (ваша команда) должен (должна) рассказать о своей профессии, которую вы сегодня представляли, с помощью предметов, которые есть на столе (выбор профессий, картинок, расположение их на ватмане)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 ватмана пустой, соединяем в один большой круг</a:t>
            </a:r>
          </a:p>
          <a:p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То, что ребенок может выполнить САМОСТОЯТЕЛЬНО (УАР)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течение работы задавать участникам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НАВОДЯЩИЕ ВОПРОСЫ-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будет, если…»,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схематичное изображение, что объединяет эти профессии? (продавец, врач, кассир, водитель…) 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Добавить свой определённые знаки по профессиям в виде круга или другой геометрической фигуры (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опасный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профессия связанная с опасностью,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(оказывает помощь) 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……    </a:t>
            </a:r>
          </a:p>
        </p:txBody>
      </p:sp>
    </p:spTree>
    <p:extLst>
      <p:ext uri="{BB962C8B-B14F-4D97-AF65-F5344CB8AC3E}">
        <p14:creationId xmlns:p14="http://schemas.microsoft.com/office/powerpoint/2010/main" val="2208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751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Klient</dc:creator>
  <cp:lastModifiedBy>Klient</cp:lastModifiedBy>
  <cp:revision>38</cp:revision>
  <dcterms:created xsi:type="dcterms:W3CDTF">2024-02-10T11:37:46Z</dcterms:created>
  <dcterms:modified xsi:type="dcterms:W3CDTF">2025-05-03T11:49:35Z</dcterms:modified>
</cp:coreProperties>
</file>